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colors6.xml" ContentType="application/vnd.openxmlformats-officedocument.drawingml.diagramColors+xml"/>
  <Override PartName="/ppt/diagrams/quickStyle6.xml" ContentType="application/vnd.openxmlformats-officedocument.drawingml.diagramStyle+xml"/>
  <Override PartName="/ppt/diagrams/drawing4.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handoutMasterIdLst>
    <p:handoutMasterId r:id="rId36"/>
  </p:handoutMasterIdLst>
  <p:sldIdLst>
    <p:sldId id="283" r:id="rId2"/>
    <p:sldId id="311" r:id="rId3"/>
    <p:sldId id="276" r:id="rId4"/>
    <p:sldId id="257" r:id="rId5"/>
    <p:sldId id="308" r:id="rId6"/>
    <p:sldId id="309" r:id="rId7"/>
    <p:sldId id="312" r:id="rId8"/>
    <p:sldId id="313" r:id="rId9"/>
    <p:sldId id="310" r:id="rId10"/>
    <p:sldId id="285" r:id="rId11"/>
    <p:sldId id="287" r:id="rId12"/>
    <p:sldId id="288" r:id="rId13"/>
    <p:sldId id="314" r:id="rId14"/>
    <p:sldId id="293" r:id="rId15"/>
    <p:sldId id="298" r:id="rId16"/>
    <p:sldId id="315" r:id="rId17"/>
    <p:sldId id="296" r:id="rId18"/>
    <p:sldId id="316" r:id="rId19"/>
    <p:sldId id="297" r:id="rId20"/>
    <p:sldId id="318" r:id="rId21"/>
    <p:sldId id="317" r:id="rId22"/>
    <p:sldId id="305" r:id="rId23"/>
    <p:sldId id="304" r:id="rId24"/>
    <p:sldId id="303" r:id="rId25"/>
    <p:sldId id="292" r:id="rId26"/>
    <p:sldId id="306" r:id="rId27"/>
    <p:sldId id="307" r:id="rId28"/>
    <p:sldId id="300" r:id="rId29"/>
    <p:sldId id="301" r:id="rId30"/>
    <p:sldId id="302" r:id="rId31"/>
    <p:sldId id="275" r:id="rId32"/>
    <p:sldId id="289" r:id="rId33"/>
    <p:sldId id="290" r:id="rId34"/>
  </p:sldIdLst>
  <p:sldSz cx="9144000" cy="6858000" type="screen4x3"/>
  <p:notesSz cx="6815138" cy="99441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111" autoAdjust="0"/>
  </p:normalViewPr>
  <p:slideViewPr>
    <p:cSldViewPr>
      <p:cViewPr varScale="1">
        <p:scale>
          <a:sx n="53" d="100"/>
          <a:sy n="53" d="100"/>
        </p:scale>
        <p:origin x="248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0"/>
      </p:cViewPr>
      <p:guideLst>
        <p:guide orient="horz" pos="3132"/>
        <p:guide pos="214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4FB863-FA24-4E77-83D1-BCDB1F46A181}"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ru-RU"/>
        </a:p>
      </dgm:t>
    </dgm:pt>
    <dgm:pt modelId="{FDE40E36-22C6-4E56-8BF0-94DB3AD41899}">
      <dgm:prSet phldrT="[Текст]" custT="1">
        <dgm:style>
          <a:lnRef idx="0">
            <a:schemeClr val="accent3"/>
          </a:lnRef>
          <a:fillRef idx="3">
            <a:schemeClr val="accent3"/>
          </a:fillRef>
          <a:effectRef idx="3">
            <a:schemeClr val="accent3"/>
          </a:effectRef>
          <a:fontRef idx="minor">
            <a:schemeClr val="lt1"/>
          </a:fontRef>
        </dgm:style>
      </dgm:prSet>
      <dgm:spPr/>
      <dgm:t>
        <a:bodyPr/>
        <a:lstStyle/>
        <a:p>
          <a:r>
            <a:rPr lang="ru-RU" sz="2500" b="1" dirty="0"/>
            <a:t>ОБЩЕ-НИЕ</a:t>
          </a:r>
        </a:p>
      </dgm:t>
    </dgm:pt>
    <dgm:pt modelId="{AB1598A7-9B6B-440D-AF06-D2E0CC5660F7}" type="parTrans" cxnId="{04B1767B-EC20-4F4B-961E-022CEA436CCC}">
      <dgm:prSet/>
      <dgm:spPr/>
      <dgm:t>
        <a:bodyPr/>
        <a:lstStyle/>
        <a:p>
          <a:endParaRPr lang="ru-RU" sz="2500"/>
        </a:p>
      </dgm:t>
    </dgm:pt>
    <dgm:pt modelId="{DCA2D94D-DB2B-47F1-B971-88B12568D245}" type="sibTrans" cxnId="{04B1767B-EC20-4F4B-961E-022CEA436CCC}">
      <dgm:prSet/>
      <dgm:spPr/>
      <dgm:t>
        <a:bodyPr/>
        <a:lstStyle/>
        <a:p>
          <a:endParaRPr lang="ru-RU" sz="2500"/>
        </a:p>
      </dgm:t>
    </dgm:pt>
    <dgm:pt modelId="{1B63A10F-C0B2-491A-8709-E06E27014E14}">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u-RU" sz="2500" dirty="0"/>
            <a:t>Обмен информацией (коммуникация)</a:t>
          </a:r>
        </a:p>
      </dgm:t>
    </dgm:pt>
    <dgm:pt modelId="{A101CF1A-F245-4389-AF64-EAFA8B75AFB0}" type="parTrans" cxnId="{327A5E33-7601-442B-A401-691C0C60B591}">
      <dgm:prSet/>
      <dgm:spPr/>
      <dgm:t>
        <a:bodyPr/>
        <a:lstStyle/>
        <a:p>
          <a:endParaRPr lang="ru-RU" sz="2500"/>
        </a:p>
      </dgm:t>
    </dgm:pt>
    <dgm:pt modelId="{05747C8A-0787-4805-888D-DBB422E320C3}" type="sibTrans" cxnId="{327A5E33-7601-442B-A401-691C0C60B591}">
      <dgm:prSet/>
      <dgm:spPr/>
      <dgm:t>
        <a:bodyPr/>
        <a:lstStyle/>
        <a:p>
          <a:endParaRPr lang="ru-RU" sz="2500"/>
        </a:p>
      </dgm:t>
    </dgm:pt>
    <dgm:pt modelId="{936B30C8-59C0-4B18-BDB7-2F8B5DFA7BF6}">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u-RU" sz="2500" dirty="0"/>
            <a:t>Взаимодействие</a:t>
          </a:r>
        </a:p>
      </dgm:t>
    </dgm:pt>
    <dgm:pt modelId="{AB8E6D20-64C2-4129-817B-57D3361083C2}" type="parTrans" cxnId="{A0D888FC-AD40-4978-9AD2-8E146ED0903D}">
      <dgm:prSet/>
      <dgm:spPr/>
      <dgm:t>
        <a:bodyPr/>
        <a:lstStyle/>
        <a:p>
          <a:endParaRPr lang="ru-RU" sz="2500"/>
        </a:p>
      </dgm:t>
    </dgm:pt>
    <dgm:pt modelId="{4E569B12-4063-4948-B437-289237F3ED52}" type="sibTrans" cxnId="{A0D888FC-AD40-4978-9AD2-8E146ED0903D}">
      <dgm:prSet/>
      <dgm:spPr/>
      <dgm:t>
        <a:bodyPr/>
        <a:lstStyle/>
        <a:p>
          <a:endParaRPr lang="ru-RU" sz="2500"/>
        </a:p>
      </dgm:t>
    </dgm:pt>
    <dgm:pt modelId="{F254ADB0-6FEF-4DC5-9332-19F87F78388B}">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u-RU" sz="2500" dirty="0"/>
            <a:t>Восприятие </a:t>
          </a:r>
        </a:p>
      </dgm:t>
    </dgm:pt>
    <dgm:pt modelId="{8E9F4BDC-BC17-4897-8E88-C4E0729D53D1}" type="parTrans" cxnId="{84ED0F3B-5686-4B17-9B2C-E34E06711CDB}">
      <dgm:prSet/>
      <dgm:spPr/>
      <dgm:t>
        <a:bodyPr/>
        <a:lstStyle/>
        <a:p>
          <a:endParaRPr lang="ru-RU" sz="2500"/>
        </a:p>
      </dgm:t>
    </dgm:pt>
    <dgm:pt modelId="{F67A3E85-AF83-4D82-AC94-502B296AE081}" type="sibTrans" cxnId="{84ED0F3B-5686-4B17-9B2C-E34E06711CDB}">
      <dgm:prSet/>
      <dgm:spPr/>
      <dgm:t>
        <a:bodyPr/>
        <a:lstStyle/>
        <a:p>
          <a:endParaRPr lang="ru-RU" sz="2500"/>
        </a:p>
      </dgm:t>
    </dgm:pt>
    <dgm:pt modelId="{B1F1AF5C-EABB-4923-8D05-3FE1A2FEA0DB}" type="pres">
      <dgm:prSet presAssocID="{EB4FB863-FA24-4E77-83D1-BCDB1F46A181}" presName="cycle" presStyleCnt="0">
        <dgm:presLayoutVars>
          <dgm:chMax val="1"/>
          <dgm:dir/>
          <dgm:animLvl val="ctr"/>
          <dgm:resizeHandles val="exact"/>
        </dgm:presLayoutVars>
      </dgm:prSet>
      <dgm:spPr/>
    </dgm:pt>
    <dgm:pt modelId="{E4284FE7-F530-49D0-AB63-AB4AAC78904D}" type="pres">
      <dgm:prSet presAssocID="{FDE40E36-22C6-4E56-8BF0-94DB3AD41899}" presName="centerShape" presStyleLbl="node0" presStyleIdx="0" presStyleCnt="1" custLinFactNeighborX="2114" custLinFactNeighborY="3245"/>
      <dgm:spPr/>
    </dgm:pt>
    <dgm:pt modelId="{4E739A84-AC05-48F3-9152-2697D5519E90}" type="pres">
      <dgm:prSet presAssocID="{A101CF1A-F245-4389-AF64-EAFA8B75AFB0}" presName="parTrans" presStyleLbl="bgSibTrans2D1" presStyleIdx="0" presStyleCnt="3" custLinFactNeighborX="5175" custLinFactNeighborY="-40221"/>
      <dgm:spPr/>
    </dgm:pt>
    <dgm:pt modelId="{488F1706-FE85-4DE0-BD18-5C5928C15485}" type="pres">
      <dgm:prSet presAssocID="{1B63A10F-C0B2-491A-8709-E06E27014E14}" presName="node" presStyleLbl="node1" presStyleIdx="0" presStyleCnt="3" custScaleX="142049" custScaleY="138132" custRadScaleRad="111439" custRadScaleInc="-25209">
        <dgm:presLayoutVars>
          <dgm:bulletEnabled val="1"/>
        </dgm:presLayoutVars>
      </dgm:prSet>
      <dgm:spPr/>
    </dgm:pt>
    <dgm:pt modelId="{E150752C-22BF-4BBF-B107-AD0BCA554926}" type="pres">
      <dgm:prSet presAssocID="{AB8E6D20-64C2-4129-817B-57D3361083C2}" presName="parTrans" presStyleLbl="bgSibTrans2D1" presStyleIdx="1" presStyleCnt="3"/>
      <dgm:spPr/>
    </dgm:pt>
    <dgm:pt modelId="{FBAC5D86-9874-459E-8BDD-04E50F114D54}" type="pres">
      <dgm:prSet presAssocID="{936B30C8-59C0-4B18-BDB7-2F8B5DFA7BF6}" presName="node" presStyleLbl="node1" presStyleIdx="1" presStyleCnt="3" custScaleX="139051">
        <dgm:presLayoutVars>
          <dgm:bulletEnabled val="1"/>
        </dgm:presLayoutVars>
      </dgm:prSet>
      <dgm:spPr/>
    </dgm:pt>
    <dgm:pt modelId="{09829389-D74D-4386-9F5E-3E5F905F7865}" type="pres">
      <dgm:prSet presAssocID="{8E9F4BDC-BC17-4897-8E88-C4E0729D53D1}" presName="parTrans" presStyleLbl="bgSibTrans2D1" presStyleIdx="2" presStyleCnt="3" custLinFactNeighborX="-6613" custLinFactNeighborY="-39845"/>
      <dgm:spPr/>
    </dgm:pt>
    <dgm:pt modelId="{684B526E-0069-4920-BEAF-98A5C357ABF9}" type="pres">
      <dgm:prSet presAssocID="{F254ADB0-6FEF-4DC5-9332-19F87F78388B}" presName="node" presStyleLbl="node1" presStyleIdx="2" presStyleCnt="3" custScaleX="125670" custScaleY="138132" custRadScaleRad="110774" custRadScaleInc="27405">
        <dgm:presLayoutVars>
          <dgm:bulletEnabled val="1"/>
        </dgm:presLayoutVars>
      </dgm:prSet>
      <dgm:spPr/>
    </dgm:pt>
  </dgm:ptLst>
  <dgm:cxnLst>
    <dgm:cxn modelId="{13B9032A-6294-4FAA-8265-8C01BEBF37EE}" type="presOf" srcId="{AB8E6D20-64C2-4129-817B-57D3361083C2}" destId="{E150752C-22BF-4BBF-B107-AD0BCA554926}" srcOrd="0" destOrd="0" presId="urn:microsoft.com/office/officeart/2005/8/layout/radial4"/>
    <dgm:cxn modelId="{327A5E33-7601-442B-A401-691C0C60B591}" srcId="{FDE40E36-22C6-4E56-8BF0-94DB3AD41899}" destId="{1B63A10F-C0B2-491A-8709-E06E27014E14}" srcOrd="0" destOrd="0" parTransId="{A101CF1A-F245-4389-AF64-EAFA8B75AFB0}" sibTransId="{05747C8A-0787-4805-888D-DBB422E320C3}"/>
    <dgm:cxn modelId="{84ED0F3B-5686-4B17-9B2C-E34E06711CDB}" srcId="{FDE40E36-22C6-4E56-8BF0-94DB3AD41899}" destId="{F254ADB0-6FEF-4DC5-9332-19F87F78388B}" srcOrd="2" destOrd="0" parTransId="{8E9F4BDC-BC17-4897-8E88-C4E0729D53D1}" sibTransId="{F67A3E85-AF83-4D82-AC94-502B296AE081}"/>
    <dgm:cxn modelId="{E464913F-5888-4C54-BB00-153952196D87}" type="presOf" srcId="{F254ADB0-6FEF-4DC5-9332-19F87F78388B}" destId="{684B526E-0069-4920-BEAF-98A5C357ABF9}" srcOrd="0" destOrd="0" presId="urn:microsoft.com/office/officeart/2005/8/layout/radial4"/>
    <dgm:cxn modelId="{EE396B5E-037E-41B5-81EF-061DEC06CEA1}" type="presOf" srcId="{FDE40E36-22C6-4E56-8BF0-94DB3AD41899}" destId="{E4284FE7-F530-49D0-AB63-AB4AAC78904D}" srcOrd="0" destOrd="0" presId="urn:microsoft.com/office/officeart/2005/8/layout/radial4"/>
    <dgm:cxn modelId="{E881706A-12C8-4D25-8C94-E7CBBC54391E}" type="presOf" srcId="{1B63A10F-C0B2-491A-8709-E06E27014E14}" destId="{488F1706-FE85-4DE0-BD18-5C5928C15485}" srcOrd="0" destOrd="0" presId="urn:microsoft.com/office/officeart/2005/8/layout/radial4"/>
    <dgm:cxn modelId="{04B1767B-EC20-4F4B-961E-022CEA436CCC}" srcId="{EB4FB863-FA24-4E77-83D1-BCDB1F46A181}" destId="{FDE40E36-22C6-4E56-8BF0-94DB3AD41899}" srcOrd="0" destOrd="0" parTransId="{AB1598A7-9B6B-440D-AF06-D2E0CC5660F7}" sibTransId="{DCA2D94D-DB2B-47F1-B971-88B12568D245}"/>
    <dgm:cxn modelId="{FB6D5B86-B3FB-4922-B0C6-511B5151CA46}" type="presOf" srcId="{EB4FB863-FA24-4E77-83D1-BCDB1F46A181}" destId="{B1F1AF5C-EABB-4923-8D05-3FE1A2FEA0DB}" srcOrd="0" destOrd="0" presId="urn:microsoft.com/office/officeart/2005/8/layout/radial4"/>
    <dgm:cxn modelId="{11B09FD3-7E57-4A2A-8012-87EE83154967}" type="presOf" srcId="{A101CF1A-F245-4389-AF64-EAFA8B75AFB0}" destId="{4E739A84-AC05-48F3-9152-2697D5519E90}" srcOrd="0" destOrd="0" presId="urn:microsoft.com/office/officeart/2005/8/layout/radial4"/>
    <dgm:cxn modelId="{E34522E5-A3CF-4CCA-A9D0-7238292DE9F9}" type="presOf" srcId="{936B30C8-59C0-4B18-BDB7-2F8B5DFA7BF6}" destId="{FBAC5D86-9874-459E-8BDD-04E50F114D54}" srcOrd="0" destOrd="0" presId="urn:microsoft.com/office/officeart/2005/8/layout/radial4"/>
    <dgm:cxn modelId="{C0EADEF8-9D16-4997-B3BD-71CC3E08595D}" type="presOf" srcId="{8E9F4BDC-BC17-4897-8E88-C4E0729D53D1}" destId="{09829389-D74D-4386-9F5E-3E5F905F7865}" srcOrd="0" destOrd="0" presId="urn:microsoft.com/office/officeart/2005/8/layout/radial4"/>
    <dgm:cxn modelId="{A0D888FC-AD40-4978-9AD2-8E146ED0903D}" srcId="{FDE40E36-22C6-4E56-8BF0-94DB3AD41899}" destId="{936B30C8-59C0-4B18-BDB7-2F8B5DFA7BF6}" srcOrd="1" destOrd="0" parTransId="{AB8E6D20-64C2-4129-817B-57D3361083C2}" sibTransId="{4E569B12-4063-4948-B437-289237F3ED52}"/>
    <dgm:cxn modelId="{21FAD4EB-131B-49F4-999D-CD0755319C59}" type="presParOf" srcId="{B1F1AF5C-EABB-4923-8D05-3FE1A2FEA0DB}" destId="{E4284FE7-F530-49D0-AB63-AB4AAC78904D}" srcOrd="0" destOrd="0" presId="urn:microsoft.com/office/officeart/2005/8/layout/radial4"/>
    <dgm:cxn modelId="{D3F8E360-C19E-4F5E-B395-BA71EDC4C134}" type="presParOf" srcId="{B1F1AF5C-EABB-4923-8D05-3FE1A2FEA0DB}" destId="{4E739A84-AC05-48F3-9152-2697D5519E90}" srcOrd="1" destOrd="0" presId="urn:microsoft.com/office/officeart/2005/8/layout/radial4"/>
    <dgm:cxn modelId="{38EB5181-C901-466C-860C-85224C5D8497}" type="presParOf" srcId="{B1F1AF5C-EABB-4923-8D05-3FE1A2FEA0DB}" destId="{488F1706-FE85-4DE0-BD18-5C5928C15485}" srcOrd="2" destOrd="0" presId="urn:microsoft.com/office/officeart/2005/8/layout/radial4"/>
    <dgm:cxn modelId="{70F54238-27D0-4E6A-97E9-702F35976293}" type="presParOf" srcId="{B1F1AF5C-EABB-4923-8D05-3FE1A2FEA0DB}" destId="{E150752C-22BF-4BBF-B107-AD0BCA554926}" srcOrd="3" destOrd="0" presId="urn:microsoft.com/office/officeart/2005/8/layout/radial4"/>
    <dgm:cxn modelId="{68660E7C-963B-45FC-B5D9-7590F5EBEDEB}" type="presParOf" srcId="{B1F1AF5C-EABB-4923-8D05-3FE1A2FEA0DB}" destId="{FBAC5D86-9874-459E-8BDD-04E50F114D54}" srcOrd="4" destOrd="0" presId="urn:microsoft.com/office/officeart/2005/8/layout/radial4"/>
    <dgm:cxn modelId="{CDF3F952-B5AC-4BD0-AF34-8AFB8DE5C3F2}" type="presParOf" srcId="{B1F1AF5C-EABB-4923-8D05-3FE1A2FEA0DB}" destId="{09829389-D74D-4386-9F5E-3E5F905F7865}" srcOrd="5" destOrd="0" presId="urn:microsoft.com/office/officeart/2005/8/layout/radial4"/>
    <dgm:cxn modelId="{892A99A1-5131-423B-B33F-533E9AE0741C}" type="presParOf" srcId="{B1F1AF5C-EABB-4923-8D05-3FE1A2FEA0DB}" destId="{684B526E-0069-4920-BEAF-98A5C357ABF9}"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4FB863-FA24-4E77-83D1-BCDB1F46A181}"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ru-RU"/>
        </a:p>
      </dgm:t>
    </dgm:pt>
    <dgm:pt modelId="{FDE40E36-22C6-4E56-8BF0-94DB3AD41899}">
      <dgm:prSet phldrT="[Текст]" custT="1">
        <dgm:style>
          <a:lnRef idx="0">
            <a:schemeClr val="accent3"/>
          </a:lnRef>
          <a:fillRef idx="3">
            <a:schemeClr val="accent3"/>
          </a:fillRef>
          <a:effectRef idx="3">
            <a:schemeClr val="accent3"/>
          </a:effectRef>
          <a:fontRef idx="minor">
            <a:schemeClr val="lt1"/>
          </a:fontRef>
        </dgm:style>
      </dgm:prSet>
      <dgm:spPr/>
      <dgm:t>
        <a:bodyPr/>
        <a:lstStyle/>
        <a:p>
          <a:r>
            <a:rPr lang="en-US" sz="2000" b="1" i="0" dirty="0"/>
            <a:t>DIALOGUE</a:t>
          </a:r>
          <a:endParaRPr lang="ru-RU" sz="2000" b="1" dirty="0"/>
        </a:p>
      </dgm:t>
    </dgm:pt>
    <dgm:pt modelId="{AB1598A7-9B6B-440D-AF06-D2E0CC5660F7}" type="parTrans" cxnId="{04B1767B-EC20-4F4B-961E-022CEA436CCC}">
      <dgm:prSet/>
      <dgm:spPr/>
      <dgm:t>
        <a:bodyPr/>
        <a:lstStyle/>
        <a:p>
          <a:endParaRPr lang="ru-RU" sz="2500"/>
        </a:p>
      </dgm:t>
    </dgm:pt>
    <dgm:pt modelId="{DCA2D94D-DB2B-47F1-B971-88B12568D245}" type="sibTrans" cxnId="{04B1767B-EC20-4F4B-961E-022CEA436CCC}">
      <dgm:prSet/>
      <dgm:spPr/>
      <dgm:t>
        <a:bodyPr/>
        <a:lstStyle/>
        <a:p>
          <a:endParaRPr lang="ru-RU" sz="2500"/>
        </a:p>
      </dgm:t>
    </dgm:pt>
    <dgm:pt modelId="{1B63A10F-C0B2-491A-8709-E06E27014E14}">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en-US" sz="2500" dirty="0"/>
            <a:t>Exchange of information (communication)</a:t>
          </a:r>
          <a:endParaRPr lang="ru-RU" sz="2500" dirty="0"/>
        </a:p>
      </dgm:t>
    </dgm:pt>
    <dgm:pt modelId="{A101CF1A-F245-4389-AF64-EAFA8B75AFB0}" type="parTrans" cxnId="{327A5E33-7601-442B-A401-691C0C60B591}">
      <dgm:prSet/>
      <dgm:spPr/>
      <dgm:t>
        <a:bodyPr/>
        <a:lstStyle/>
        <a:p>
          <a:endParaRPr lang="ru-RU" sz="2500"/>
        </a:p>
      </dgm:t>
    </dgm:pt>
    <dgm:pt modelId="{05747C8A-0787-4805-888D-DBB422E320C3}" type="sibTrans" cxnId="{327A5E33-7601-442B-A401-691C0C60B591}">
      <dgm:prSet/>
      <dgm:spPr/>
      <dgm:t>
        <a:bodyPr/>
        <a:lstStyle/>
        <a:p>
          <a:endParaRPr lang="ru-RU" sz="2500"/>
        </a:p>
      </dgm:t>
    </dgm:pt>
    <dgm:pt modelId="{936B30C8-59C0-4B18-BDB7-2F8B5DFA7BF6}">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en-US" sz="2500" b="0" i="0" dirty="0"/>
            <a:t>Interaction</a:t>
          </a:r>
          <a:endParaRPr lang="ru-RU" sz="2500" b="0" dirty="0"/>
        </a:p>
      </dgm:t>
    </dgm:pt>
    <dgm:pt modelId="{AB8E6D20-64C2-4129-817B-57D3361083C2}" type="parTrans" cxnId="{A0D888FC-AD40-4978-9AD2-8E146ED0903D}">
      <dgm:prSet/>
      <dgm:spPr/>
      <dgm:t>
        <a:bodyPr/>
        <a:lstStyle/>
        <a:p>
          <a:endParaRPr lang="ru-RU" sz="2500"/>
        </a:p>
      </dgm:t>
    </dgm:pt>
    <dgm:pt modelId="{4E569B12-4063-4948-B437-289237F3ED52}" type="sibTrans" cxnId="{A0D888FC-AD40-4978-9AD2-8E146ED0903D}">
      <dgm:prSet/>
      <dgm:spPr/>
      <dgm:t>
        <a:bodyPr/>
        <a:lstStyle/>
        <a:p>
          <a:endParaRPr lang="ru-RU" sz="2500"/>
        </a:p>
      </dgm:t>
    </dgm:pt>
    <dgm:pt modelId="{F254ADB0-6FEF-4DC5-9332-19F87F78388B}">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en-US" sz="2500" dirty="0"/>
            <a:t>Perception</a:t>
          </a:r>
          <a:r>
            <a:rPr lang="ru-RU" sz="2500" dirty="0"/>
            <a:t> </a:t>
          </a:r>
        </a:p>
      </dgm:t>
    </dgm:pt>
    <dgm:pt modelId="{8E9F4BDC-BC17-4897-8E88-C4E0729D53D1}" type="parTrans" cxnId="{84ED0F3B-5686-4B17-9B2C-E34E06711CDB}">
      <dgm:prSet/>
      <dgm:spPr/>
      <dgm:t>
        <a:bodyPr/>
        <a:lstStyle/>
        <a:p>
          <a:endParaRPr lang="ru-RU" sz="2500"/>
        </a:p>
      </dgm:t>
    </dgm:pt>
    <dgm:pt modelId="{F67A3E85-AF83-4D82-AC94-502B296AE081}" type="sibTrans" cxnId="{84ED0F3B-5686-4B17-9B2C-E34E06711CDB}">
      <dgm:prSet/>
      <dgm:spPr/>
      <dgm:t>
        <a:bodyPr/>
        <a:lstStyle/>
        <a:p>
          <a:endParaRPr lang="ru-RU" sz="2500"/>
        </a:p>
      </dgm:t>
    </dgm:pt>
    <dgm:pt modelId="{B1F1AF5C-EABB-4923-8D05-3FE1A2FEA0DB}" type="pres">
      <dgm:prSet presAssocID="{EB4FB863-FA24-4E77-83D1-BCDB1F46A181}" presName="cycle" presStyleCnt="0">
        <dgm:presLayoutVars>
          <dgm:chMax val="1"/>
          <dgm:dir/>
          <dgm:animLvl val="ctr"/>
          <dgm:resizeHandles val="exact"/>
        </dgm:presLayoutVars>
      </dgm:prSet>
      <dgm:spPr/>
    </dgm:pt>
    <dgm:pt modelId="{E4284FE7-F530-49D0-AB63-AB4AAC78904D}" type="pres">
      <dgm:prSet presAssocID="{FDE40E36-22C6-4E56-8BF0-94DB3AD41899}" presName="centerShape" presStyleLbl="node0" presStyleIdx="0" presStyleCnt="1" custScaleX="106906" custLinFactNeighborX="2114" custLinFactNeighborY="3245"/>
      <dgm:spPr/>
    </dgm:pt>
    <dgm:pt modelId="{4E739A84-AC05-48F3-9152-2697D5519E90}" type="pres">
      <dgm:prSet presAssocID="{A101CF1A-F245-4389-AF64-EAFA8B75AFB0}" presName="parTrans" presStyleLbl="bgSibTrans2D1" presStyleIdx="0" presStyleCnt="3" custLinFactNeighborX="5175" custLinFactNeighborY="-40221"/>
      <dgm:spPr/>
    </dgm:pt>
    <dgm:pt modelId="{488F1706-FE85-4DE0-BD18-5C5928C15485}" type="pres">
      <dgm:prSet presAssocID="{1B63A10F-C0B2-491A-8709-E06E27014E14}" presName="node" presStyleLbl="node1" presStyleIdx="0" presStyleCnt="3" custScaleX="142049" custScaleY="138132" custRadScaleRad="111439" custRadScaleInc="-25209">
        <dgm:presLayoutVars>
          <dgm:bulletEnabled val="1"/>
        </dgm:presLayoutVars>
      </dgm:prSet>
      <dgm:spPr/>
    </dgm:pt>
    <dgm:pt modelId="{E150752C-22BF-4BBF-B107-AD0BCA554926}" type="pres">
      <dgm:prSet presAssocID="{AB8E6D20-64C2-4129-817B-57D3361083C2}" presName="parTrans" presStyleLbl="bgSibTrans2D1" presStyleIdx="1" presStyleCnt="3"/>
      <dgm:spPr/>
    </dgm:pt>
    <dgm:pt modelId="{FBAC5D86-9874-459E-8BDD-04E50F114D54}" type="pres">
      <dgm:prSet presAssocID="{936B30C8-59C0-4B18-BDB7-2F8B5DFA7BF6}" presName="node" presStyleLbl="node1" presStyleIdx="1" presStyleCnt="3" custScaleX="139051" custRadScaleRad="98970" custRadScaleInc="3186">
        <dgm:presLayoutVars>
          <dgm:bulletEnabled val="1"/>
        </dgm:presLayoutVars>
      </dgm:prSet>
      <dgm:spPr/>
    </dgm:pt>
    <dgm:pt modelId="{09829389-D74D-4386-9F5E-3E5F905F7865}" type="pres">
      <dgm:prSet presAssocID="{8E9F4BDC-BC17-4897-8E88-C4E0729D53D1}" presName="parTrans" presStyleLbl="bgSibTrans2D1" presStyleIdx="2" presStyleCnt="3" custLinFactNeighborX="-6613" custLinFactNeighborY="-39845"/>
      <dgm:spPr/>
    </dgm:pt>
    <dgm:pt modelId="{684B526E-0069-4920-BEAF-98A5C357ABF9}" type="pres">
      <dgm:prSet presAssocID="{F254ADB0-6FEF-4DC5-9332-19F87F78388B}" presName="node" presStyleLbl="node1" presStyleIdx="2" presStyleCnt="3" custScaleX="125670" custScaleY="138132" custRadScaleRad="110774" custRadScaleInc="27405">
        <dgm:presLayoutVars>
          <dgm:bulletEnabled val="1"/>
        </dgm:presLayoutVars>
      </dgm:prSet>
      <dgm:spPr/>
    </dgm:pt>
  </dgm:ptLst>
  <dgm:cxnLst>
    <dgm:cxn modelId="{13B9032A-6294-4FAA-8265-8C01BEBF37EE}" type="presOf" srcId="{AB8E6D20-64C2-4129-817B-57D3361083C2}" destId="{E150752C-22BF-4BBF-B107-AD0BCA554926}" srcOrd="0" destOrd="0" presId="urn:microsoft.com/office/officeart/2005/8/layout/radial4"/>
    <dgm:cxn modelId="{327A5E33-7601-442B-A401-691C0C60B591}" srcId="{FDE40E36-22C6-4E56-8BF0-94DB3AD41899}" destId="{1B63A10F-C0B2-491A-8709-E06E27014E14}" srcOrd="0" destOrd="0" parTransId="{A101CF1A-F245-4389-AF64-EAFA8B75AFB0}" sibTransId="{05747C8A-0787-4805-888D-DBB422E320C3}"/>
    <dgm:cxn modelId="{84ED0F3B-5686-4B17-9B2C-E34E06711CDB}" srcId="{FDE40E36-22C6-4E56-8BF0-94DB3AD41899}" destId="{F254ADB0-6FEF-4DC5-9332-19F87F78388B}" srcOrd="2" destOrd="0" parTransId="{8E9F4BDC-BC17-4897-8E88-C4E0729D53D1}" sibTransId="{F67A3E85-AF83-4D82-AC94-502B296AE081}"/>
    <dgm:cxn modelId="{E464913F-5888-4C54-BB00-153952196D87}" type="presOf" srcId="{F254ADB0-6FEF-4DC5-9332-19F87F78388B}" destId="{684B526E-0069-4920-BEAF-98A5C357ABF9}" srcOrd="0" destOrd="0" presId="urn:microsoft.com/office/officeart/2005/8/layout/radial4"/>
    <dgm:cxn modelId="{EE396B5E-037E-41B5-81EF-061DEC06CEA1}" type="presOf" srcId="{FDE40E36-22C6-4E56-8BF0-94DB3AD41899}" destId="{E4284FE7-F530-49D0-AB63-AB4AAC78904D}" srcOrd="0" destOrd="0" presId="urn:microsoft.com/office/officeart/2005/8/layout/radial4"/>
    <dgm:cxn modelId="{E881706A-12C8-4D25-8C94-E7CBBC54391E}" type="presOf" srcId="{1B63A10F-C0B2-491A-8709-E06E27014E14}" destId="{488F1706-FE85-4DE0-BD18-5C5928C15485}" srcOrd="0" destOrd="0" presId="urn:microsoft.com/office/officeart/2005/8/layout/radial4"/>
    <dgm:cxn modelId="{04B1767B-EC20-4F4B-961E-022CEA436CCC}" srcId="{EB4FB863-FA24-4E77-83D1-BCDB1F46A181}" destId="{FDE40E36-22C6-4E56-8BF0-94DB3AD41899}" srcOrd="0" destOrd="0" parTransId="{AB1598A7-9B6B-440D-AF06-D2E0CC5660F7}" sibTransId="{DCA2D94D-DB2B-47F1-B971-88B12568D245}"/>
    <dgm:cxn modelId="{FB6D5B86-B3FB-4922-B0C6-511B5151CA46}" type="presOf" srcId="{EB4FB863-FA24-4E77-83D1-BCDB1F46A181}" destId="{B1F1AF5C-EABB-4923-8D05-3FE1A2FEA0DB}" srcOrd="0" destOrd="0" presId="urn:microsoft.com/office/officeart/2005/8/layout/radial4"/>
    <dgm:cxn modelId="{11B09FD3-7E57-4A2A-8012-87EE83154967}" type="presOf" srcId="{A101CF1A-F245-4389-AF64-EAFA8B75AFB0}" destId="{4E739A84-AC05-48F3-9152-2697D5519E90}" srcOrd="0" destOrd="0" presId="urn:microsoft.com/office/officeart/2005/8/layout/radial4"/>
    <dgm:cxn modelId="{E34522E5-A3CF-4CCA-A9D0-7238292DE9F9}" type="presOf" srcId="{936B30C8-59C0-4B18-BDB7-2F8B5DFA7BF6}" destId="{FBAC5D86-9874-459E-8BDD-04E50F114D54}" srcOrd="0" destOrd="0" presId="urn:microsoft.com/office/officeart/2005/8/layout/radial4"/>
    <dgm:cxn modelId="{C0EADEF8-9D16-4997-B3BD-71CC3E08595D}" type="presOf" srcId="{8E9F4BDC-BC17-4897-8E88-C4E0729D53D1}" destId="{09829389-D74D-4386-9F5E-3E5F905F7865}" srcOrd="0" destOrd="0" presId="urn:microsoft.com/office/officeart/2005/8/layout/radial4"/>
    <dgm:cxn modelId="{A0D888FC-AD40-4978-9AD2-8E146ED0903D}" srcId="{FDE40E36-22C6-4E56-8BF0-94DB3AD41899}" destId="{936B30C8-59C0-4B18-BDB7-2F8B5DFA7BF6}" srcOrd="1" destOrd="0" parTransId="{AB8E6D20-64C2-4129-817B-57D3361083C2}" sibTransId="{4E569B12-4063-4948-B437-289237F3ED52}"/>
    <dgm:cxn modelId="{21FAD4EB-131B-49F4-999D-CD0755319C59}" type="presParOf" srcId="{B1F1AF5C-EABB-4923-8D05-3FE1A2FEA0DB}" destId="{E4284FE7-F530-49D0-AB63-AB4AAC78904D}" srcOrd="0" destOrd="0" presId="urn:microsoft.com/office/officeart/2005/8/layout/radial4"/>
    <dgm:cxn modelId="{D3F8E360-C19E-4F5E-B395-BA71EDC4C134}" type="presParOf" srcId="{B1F1AF5C-EABB-4923-8D05-3FE1A2FEA0DB}" destId="{4E739A84-AC05-48F3-9152-2697D5519E90}" srcOrd="1" destOrd="0" presId="urn:microsoft.com/office/officeart/2005/8/layout/radial4"/>
    <dgm:cxn modelId="{38EB5181-C901-466C-860C-85224C5D8497}" type="presParOf" srcId="{B1F1AF5C-EABB-4923-8D05-3FE1A2FEA0DB}" destId="{488F1706-FE85-4DE0-BD18-5C5928C15485}" srcOrd="2" destOrd="0" presId="urn:microsoft.com/office/officeart/2005/8/layout/radial4"/>
    <dgm:cxn modelId="{70F54238-27D0-4E6A-97E9-702F35976293}" type="presParOf" srcId="{B1F1AF5C-EABB-4923-8D05-3FE1A2FEA0DB}" destId="{E150752C-22BF-4BBF-B107-AD0BCA554926}" srcOrd="3" destOrd="0" presId="urn:microsoft.com/office/officeart/2005/8/layout/radial4"/>
    <dgm:cxn modelId="{68660E7C-963B-45FC-B5D9-7590F5EBEDEB}" type="presParOf" srcId="{B1F1AF5C-EABB-4923-8D05-3FE1A2FEA0DB}" destId="{FBAC5D86-9874-459E-8BDD-04E50F114D54}" srcOrd="4" destOrd="0" presId="urn:microsoft.com/office/officeart/2005/8/layout/radial4"/>
    <dgm:cxn modelId="{CDF3F952-B5AC-4BD0-AF34-8AFB8DE5C3F2}" type="presParOf" srcId="{B1F1AF5C-EABB-4923-8D05-3FE1A2FEA0DB}" destId="{09829389-D74D-4386-9F5E-3E5F905F7865}" srcOrd="5" destOrd="0" presId="urn:microsoft.com/office/officeart/2005/8/layout/radial4"/>
    <dgm:cxn modelId="{892A99A1-5131-423B-B33F-533E9AE0741C}" type="presParOf" srcId="{B1F1AF5C-EABB-4923-8D05-3FE1A2FEA0DB}" destId="{684B526E-0069-4920-BEAF-98A5C357ABF9}"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1CB91F-1282-4E17-9461-A7F7D096C954}"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ru-RU"/>
        </a:p>
      </dgm:t>
    </dgm:pt>
    <dgm:pt modelId="{DDC569B8-2A9A-4F1B-9A05-56DE7C104D76}">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ru-RU" sz="2500" b="1" i="1" dirty="0"/>
            <a:t>На-</a:t>
          </a:r>
          <a:r>
            <a:rPr lang="ru-RU" sz="2500" b="1" i="1" dirty="0" err="1"/>
            <a:t>мерения</a:t>
          </a:r>
          <a:endParaRPr lang="ru-RU" sz="2500" dirty="0"/>
        </a:p>
      </dgm:t>
    </dgm:pt>
    <dgm:pt modelId="{B35E75A5-5A6C-43B3-9B1B-CF75041EC1C4}" type="parTrans" cxnId="{EFCCB5AD-23DA-48B1-861E-86EB694FBCD3}">
      <dgm:prSet/>
      <dgm:spPr/>
      <dgm:t>
        <a:bodyPr/>
        <a:lstStyle/>
        <a:p>
          <a:endParaRPr lang="ru-RU" sz="2500"/>
        </a:p>
      </dgm:t>
    </dgm:pt>
    <dgm:pt modelId="{B6D2F74A-5504-4EF1-AB41-8D77E32670A1}" type="sibTrans" cxnId="{EFCCB5AD-23DA-48B1-861E-86EB694FBCD3}">
      <dgm:prSet/>
      <dgm:spPr/>
      <dgm:t>
        <a:bodyPr/>
        <a:lstStyle/>
        <a:p>
          <a:endParaRPr lang="ru-RU" sz="2500"/>
        </a:p>
      </dgm:t>
    </dgm:pt>
    <dgm:pt modelId="{7F158874-5FF4-423F-82D5-1C2848DD19FD}">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ru-RU" sz="2500" b="1" i="1" dirty="0" err="1"/>
            <a:t>Внима-ние</a:t>
          </a:r>
          <a:endParaRPr lang="ru-RU" sz="2500" dirty="0"/>
        </a:p>
      </dgm:t>
    </dgm:pt>
    <dgm:pt modelId="{B50DE61C-4F3A-47EE-87EB-11F4EE7D7D77}" type="parTrans" cxnId="{90313AE3-D8E5-41C6-9606-CA1AFE32AFF1}">
      <dgm:prSet/>
      <dgm:spPr/>
      <dgm:t>
        <a:bodyPr/>
        <a:lstStyle/>
        <a:p>
          <a:endParaRPr lang="ru-RU" sz="2500"/>
        </a:p>
      </dgm:t>
    </dgm:pt>
    <dgm:pt modelId="{9E1D8B7A-9E20-46FD-BD79-193252320014}" type="sibTrans" cxnId="{90313AE3-D8E5-41C6-9606-CA1AFE32AFF1}">
      <dgm:prSet/>
      <dgm:spPr/>
      <dgm:t>
        <a:bodyPr/>
        <a:lstStyle/>
        <a:p>
          <a:endParaRPr lang="ru-RU" sz="2500"/>
        </a:p>
      </dgm:t>
    </dgm:pt>
    <dgm:pt modelId="{2E7FBFFF-4ECA-4102-B502-8F24603CF01B}">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ru-RU" sz="2500" b="1" i="1" dirty="0"/>
            <a:t>Восприятие</a:t>
          </a:r>
          <a:endParaRPr lang="ru-RU" sz="2500" dirty="0"/>
        </a:p>
      </dgm:t>
    </dgm:pt>
    <dgm:pt modelId="{8F8C7E7C-CBD6-4A24-B997-32BEF12FFD05}" type="parTrans" cxnId="{E8DA39EA-C0DC-4320-98F8-61A5E86A57AB}">
      <dgm:prSet/>
      <dgm:spPr/>
      <dgm:t>
        <a:bodyPr/>
        <a:lstStyle/>
        <a:p>
          <a:endParaRPr lang="ru-RU" sz="2500"/>
        </a:p>
      </dgm:t>
    </dgm:pt>
    <dgm:pt modelId="{2129B96D-12F5-4621-9793-18B9117A5F0E}" type="sibTrans" cxnId="{E8DA39EA-C0DC-4320-98F8-61A5E86A57AB}">
      <dgm:prSet/>
      <dgm:spPr/>
      <dgm:t>
        <a:bodyPr/>
        <a:lstStyle/>
        <a:p>
          <a:endParaRPr lang="ru-RU" sz="2500"/>
        </a:p>
      </dgm:t>
    </dgm:pt>
    <dgm:pt modelId="{310AAE2D-968F-4499-8AEA-333FF9645230}">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ru-RU" sz="2500" b="1" i="1" dirty="0"/>
            <a:t>Запоминание</a:t>
          </a:r>
          <a:endParaRPr lang="ru-RU" sz="2500" dirty="0"/>
        </a:p>
      </dgm:t>
    </dgm:pt>
    <dgm:pt modelId="{B8CFB9E8-50BD-4328-9EE8-197576DDA2E6}" type="parTrans" cxnId="{F4530A98-9FDF-4948-82B4-715EDCFFBFDD}">
      <dgm:prSet/>
      <dgm:spPr/>
      <dgm:t>
        <a:bodyPr/>
        <a:lstStyle/>
        <a:p>
          <a:endParaRPr lang="ru-RU" sz="2500"/>
        </a:p>
      </dgm:t>
    </dgm:pt>
    <dgm:pt modelId="{1EA5C4A1-0617-4CF3-9268-296D110A9937}" type="sibTrans" cxnId="{F4530A98-9FDF-4948-82B4-715EDCFFBFDD}">
      <dgm:prSet/>
      <dgm:spPr/>
      <dgm:t>
        <a:bodyPr/>
        <a:lstStyle/>
        <a:p>
          <a:endParaRPr lang="ru-RU" sz="2500"/>
        </a:p>
      </dgm:t>
    </dgm:pt>
    <dgm:pt modelId="{DA18A9AB-9E01-49D7-8536-BE9F0A2AD5DB}">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ru-RU" sz="2500" b="1" i="1" dirty="0"/>
            <a:t>Участие</a:t>
          </a:r>
          <a:endParaRPr lang="ru-RU" sz="2500" dirty="0"/>
        </a:p>
      </dgm:t>
    </dgm:pt>
    <dgm:pt modelId="{ED9053A2-C472-458F-ABBB-21A41BAFE321}" type="parTrans" cxnId="{A9D1745F-B7EC-44F2-AA4D-9B66ED3FB0F9}">
      <dgm:prSet/>
      <dgm:spPr/>
      <dgm:t>
        <a:bodyPr/>
        <a:lstStyle/>
        <a:p>
          <a:endParaRPr lang="ru-RU" sz="2500"/>
        </a:p>
      </dgm:t>
    </dgm:pt>
    <dgm:pt modelId="{AFBE0F05-44D2-4624-8BE9-28D48F05451F}" type="sibTrans" cxnId="{A9D1745F-B7EC-44F2-AA4D-9B66ED3FB0F9}">
      <dgm:prSet/>
      <dgm:spPr/>
      <dgm:t>
        <a:bodyPr/>
        <a:lstStyle/>
        <a:p>
          <a:endParaRPr lang="ru-RU" sz="2500"/>
        </a:p>
      </dgm:t>
    </dgm:pt>
    <dgm:pt modelId="{EBADEDDB-801E-4D0B-9E88-8E4B8E7F8981}" type="pres">
      <dgm:prSet presAssocID="{801CB91F-1282-4E17-9461-A7F7D096C954}" presName="cycle" presStyleCnt="0">
        <dgm:presLayoutVars>
          <dgm:dir/>
          <dgm:resizeHandles val="exact"/>
        </dgm:presLayoutVars>
      </dgm:prSet>
      <dgm:spPr/>
    </dgm:pt>
    <dgm:pt modelId="{C67B0510-7CE3-496B-8616-BFC91A9AE701}" type="pres">
      <dgm:prSet presAssocID="{DDC569B8-2A9A-4F1B-9A05-56DE7C104D76}" presName="node" presStyleLbl="node1" presStyleIdx="0" presStyleCnt="5" custScaleY="236019">
        <dgm:presLayoutVars>
          <dgm:bulletEnabled val="1"/>
        </dgm:presLayoutVars>
      </dgm:prSet>
      <dgm:spPr/>
    </dgm:pt>
    <dgm:pt modelId="{7D26AE40-938F-457C-B1B4-7D26BD0E1E75}" type="pres">
      <dgm:prSet presAssocID="{DDC569B8-2A9A-4F1B-9A05-56DE7C104D76}" presName="spNode" presStyleCnt="0"/>
      <dgm:spPr/>
    </dgm:pt>
    <dgm:pt modelId="{A9C79EC7-5CF7-4584-9AFA-4DA7365CA90F}" type="pres">
      <dgm:prSet presAssocID="{B6D2F74A-5504-4EF1-AB41-8D77E32670A1}" presName="sibTrans" presStyleLbl="sibTrans1D1" presStyleIdx="0" presStyleCnt="5"/>
      <dgm:spPr/>
    </dgm:pt>
    <dgm:pt modelId="{4343D2FD-7332-470F-A773-AAB42A3BCC4D}" type="pres">
      <dgm:prSet presAssocID="{7F158874-5FF4-423F-82D5-1C2848DD19FD}" presName="node" presStyleLbl="node1" presStyleIdx="1" presStyleCnt="5" custScaleY="160324">
        <dgm:presLayoutVars>
          <dgm:bulletEnabled val="1"/>
        </dgm:presLayoutVars>
      </dgm:prSet>
      <dgm:spPr/>
    </dgm:pt>
    <dgm:pt modelId="{1B8C90E4-20CE-4EF5-BF8E-CE91F9A06A37}" type="pres">
      <dgm:prSet presAssocID="{7F158874-5FF4-423F-82D5-1C2848DD19FD}" presName="spNode" presStyleCnt="0"/>
      <dgm:spPr/>
    </dgm:pt>
    <dgm:pt modelId="{6DEA059B-87C6-4376-A241-1F1BF8FFE864}" type="pres">
      <dgm:prSet presAssocID="{9E1D8B7A-9E20-46FD-BD79-193252320014}" presName="sibTrans" presStyleLbl="sibTrans1D1" presStyleIdx="1" presStyleCnt="5"/>
      <dgm:spPr/>
    </dgm:pt>
    <dgm:pt modelId="{9CA3E7C4-869D-4A76-AA8B-4AE8FE89461A}" type="pres">
      <dgm:prSet presAssocID="{2E7FBFFF-4ECA-4102-B502-8F24603CF01B}" presName="node" presStyleLbl="node1" presStyleIdx="2" presStyleCnt="5" custScaleY="229371">
        <dgm:presLayoutVars>
          <dgm:bulletEnabled val="1"/>
        </dgm:presLayoutVars>
      </dgm:prSet>
      <dgm:spPr/>
    </dgm:pt>
    <dgm:pt modelId="{1403DE79-5894-491F-B9C9-0C2E6DE76198}" type="pres">
      <dgm:prSet presAssocID="{2E7FBFFF-4ECA-4102-B502-8F24603CF01B}" presName="spNode" presStyleCnt="0"/>
      <dgm:spPr/>
    </dgm:pt>
    <dgm:pt modelId="{30321C51-91F6-469D-8B4E-5B2C262F5760}" type="pres">
      <dgm:prSet presAssocID="{2129B96D-12F5-4621-9793-18B9117A5F0E}" presName="sibTrans" presStyleLbl="sibTrans1D1" presStyleIdx="2" presStyleCnt="5"/>
      <dgm:spPr/>
    </dgm:pt>
    <dgm:pt modelId="{6A0CD8A1-8CD1-4BF8-B66C-1A1BAFA24E3E}" type="pres">
      <dgm:prSet presAssocID="{310AAE2D-968F-4499-8AEA-333FF9645230}" presName="node" presStyleLbl="node1" presStyleIdx="3" presStyleCnt="5" custScaleY="231232">
        <dgm:presLayoutVars>
          <dgm:bulletEnabled val="1"/>
        </dgm:presLayoutVars>
      </dgm:prSet>
      <dgm:spPr/>
    </dgm:pt>
    <dgm:pt modelId="{3E2B3BB3-6576-43C9-8E30-98F03AC5BFB4}" type="pres">
      <dgm:prSet presAssocID="{310AAE2D-968F-4499-8AEA-333FF9645230}" presName="spNode" presStyleCnt="0"/>
      <dgm:spPr/>
    </dgm:pt>
    <dgm:pt modelId="{5CFF3CCD-C105-4F75-B9B8-8F6C00DB776A}" type="pres">
      <dgm:prSet presAssocID="{1EA5C4A1-0617-4CF3-9268-296D110A9937}" presName="sibTrans" presStyleLbl="sibTrans1D1" presStyleIdx="3" presStyleCnt="5"/>
      <dgm:spPr/>
    </dgm:pt>
    <dgm:pt modelId="{4AAC2F8B-E777-4460-AAC9-04C1D7DC240C}" type="pres">
      <dgm:prSet presAssocID="{DA18A9AB-9E01-49D7-8536-BE9F0A2AD5DB}" presName="node" presStyleLbl="node1" presStyleIdx="4" presStyleCnt="5" custScaleY="182457">
        <dgm:presLayoutVars>
          <dgm:bulletEnabled val="1"/>
        </dgm:presLayoutVars>
      </dgm:prSet>
      <dgm:spPr/>
    </dgm:pt>
    <dgm:pt modelId="{EA3F7DFB-AEEF-49C4-BC65-95106763FFEF}" type="pres">
      <dgm:prSet presAssocID="{DA18A9AB-9E01-49D7-8536-BE9F0A2AD5DB}" presName="spNode" presStyleCnt="0"/>
      <dgm:spPr/>
    </dgm:pt>
    <dgm:pt modelId="{4B07C7CB-352F-4F5F-8E30-3FAFB1038A1F}" type="pres">
      <dgm:prSet presAssocID="{AFBE0F05-44D2-4624-8BE9-28D48F05451F}" presName="sibTrans" presStyleLbl="sibTrans1D1" presStyleIdx="4" presStyleCnt="5"/>
      <dgm:spPr/>
    </dgm:pt>
  </dgm:ptLst>
  <dgm:cxnLst>
    <dgm:cxn modelId="{E4121718-D6A8-48C8-93C8-4A924ED3BF42}" type="presOf" srcId="{AFBE0F05-44D2-4624-8BE9-28D48F05451F}" destId="{4B07C7CB-352F-4F5F-8E30-3FAFB1038A1F}" srcOrd="0" destOrd="0" presId="urn:microsoft.com/office/officeart/2005/8/layout/cycle6"/>
    <dgm:cxn modelId="{D8A6EF18-F470-426B-82A0-4CC346C5F544}" type="presOf" srcId="{DA18A9AB-9E01-49D7-8536-BE9F0A2AD5DB}" destId="{4AAC2F8B-E777-4460-AAC9-04C1D7DC240C}" srcOrd="0" destOrd="0" presId="urn:microsoft.com/office/officeart/2005/8/layout/cycle6"/>
    <dgm:cxn modelId="{91425619-00F1-4751-9DFF-C77BF5B26ECA}" type="presOf" srcId="{310AAE2D-968F-4499-8AEA-333FF9645230}" destId="{6A0CD8A1-8CD1-4BF8-B66C-1A1BAFA24E3E}" srcOrd="0" destOrd="0" presId="urn:microsoft.com/office/officeart/2005/8/layout/cycle6"/>
    <dgm:cxn modelId="{BD48991E-6F7B-4692-89C0-D4E363115E02}" type="presOf" srcId="{1EA5C4A1-0617-4CF3-9268-296D110A9937}" destId="{5CFF3CCD-C105-4F75-B9B8-8F6C00DB776A}" srcOrd="0" destOrd="0" presId="urn:microsoft.com/office/officeart/2005/8/layout/cycle6"/>
    <dgm:cxn modelId="{8CDC625C-F7A2-48A1-B0FA-AD6D2C895027}" type="presOf" srcId="{7F158874-5FF4-423F-82D5-1C2848DD19FD}" destId="{4343D2FD-7332-470F-A773-AAB42A3BCC4D}" srcOrd="0" destOrd="0" presId="urn:microsoft.com/office/officeart/2005/8/layout/cycle6"/>
    <dgm:cxn modelId="{A9D1745F-B7EC-44F2-AA4D-9B66ED3FB0F9}" srcId="{801CB91F-1282-4E17-9461-A7F7D096C954}" destId="{DA18A9AB-9E01-49D7-8536-BE9F0A2AD5DB}" srcOrd="4" destOrd="0" parTransId="{ED9053A2-C472-458F-ABBB-21A41BAFE321}" sibTransId="{AFBE0F05-44D2-4624-8BE9-28D48F05451F}"/>
    <dgm:cxn modelId="{44668859-7158-4ED5-870D-811260CFA20D}" type="presOf" srcId="{801CB91F-1282-4E17-9461-A7F7D096C954}" destId="{EBADEDDB-801E-4D0B-9E88-8E4B8E7F8981}" srcOrd="0" destOrd="0" presId="urn:microsoft.com/office/officeart/2005/8/layout/cycle6"/>
    <dgm:cxn modelId="{37714A8A-33D5-414B-B8E1-DE7190FD5F73}" type="presOf" srcId="{2129B96D-12F5-4621-9793-18B9117A5F0E}" destId="{30321C51-91F6-469D-8B4E-5B2C262F5760}" srcOrd="0" destOrd="0" presId="urn:microsoft.com/office/officeart/2005/8/layout/cycle6"/>
    <dgm:cxn modelId="{F4530A98-9FDF-4948-82B4-715EDCFFBFDD}" srcId="{801CB91F-1282-4E17-9461-A7F7D096C954}" destId="{310AAE2D-968F-4499-8AEA-333FF9645230}" srcOrd="3" destOrd="0" parTransId="{B8CFB9E8-50BD-4328-9EE8-197576DDA2E6}" sibTransId="{1EA5C4A1-0617-4CF3-9268-296D110A9937}"/>
    <dgm:cxn modelId="{328A3EA1-A06A-48CA-BE38-A62EDE1CBDB8}" type="presOf" srcId="{9E1D8B7A-9E20-46FD-BD79-193252320014}" destId="{6DEA059B-87C6-4376-A241-1F1BF8FFE864}" srcOrd="0" destOrd="0" presId="urn:microsoft.com/office/officeart/2005/8/layout/cycle6"/>
    <dgm:cxn modelId="{EFCCB5AD-23DA-48B1-861E-86EB694FBCD3}" srcId="{801CB91F-1282-4E17-9461-A7F7D096C954}" destId="{DDC569B8-2A9A-4F1B-9A05-56DE7C104D76}" srcOrd="0" destOrd="0" parTransId="{B35E75A5-5A6C-43B3-9B1B-CF75041EC1C4}" sibTransId="{B6D2F74A-5504-4EF1-AB41-8D77E32670A1}"/>
    <dgm:cxn modelId="{B8BEE1B5-1A61-489C-A560-13F5D70C8E21}" type="presOf" srcId="{DDC569B8-2A9A-4F1B-9A05-56DE7C104D76}" destId="{C67B0510-7CE3-496B-8616-BFC91A9AE701}" srcOrd="0" destOrd="0" presId="urn:microsoft.com/office/officeart/2005/8/layout/cycle6"/>
    <dgm:cxn modelId="{2C100EB9-3240-480C-8C4A-136C1C658A50}" type="presOf" srcId="{B6D2F74A-5504-4EF1-AB41-8D77E32670A1}" destId="{A9C79EC7-5CF7-4584-9AFA-4DA7365CA90F}" srcOrd="0" destOrd="0" presId="urn:microsoft.com/office/officeart/2005/8/layout/cycle6"/>
    <dgm:cxn modelId="{90313AE3-D8E5-41C6-9606-CA1AFE32AFF1}" srcId="{801CB91F-1282-4E17-9461-A7F7D096C954}" destId="{7F158874-5FF4-423F-82D5-1C2848DD19FD}" srcOrd="1" destOrd="0" parTransId="{B50DE61C-4F3A-47EE-87EB-11F4EE7D7D77}" sibTransId="{9E1D8B7A-9E20-46FD-BD79-193252320014}"/>
    <dgm:cxn modelId="{E8DA39EA-C0DC-4320-98F8-61A5E86A57AB}" srcId="{801CB91F-1282-4E17-9461-A7F7D096C954}" destId="{2E7FBFFF-4ECA-4102-B502-8F24603CF01B}" srcOrd="2" destOrd="0" parTransId="{8F8C7E7C-CBD6-4A24-B997-32BEF12FFD05}" sibTransId="{2129B96D-12F5-4621-9793-18B9117A5F0E}"/>
    <dgm:cxn modelId="{37F46BF9-1A52-4105-80AE-9BBDC4D54171}" type="presOf" srcId="{2E7FBFFF-4ECA-4102-B502-8F24603CF01B}" destId="{9CA3E7C4-869D-4A76-AA8B-4AE8FE89461A}" srcOrd="0" destOrd="0" presId="urn:microsoft.com/office/officeart/2005/8/layout/cycle6"/>
    <dgm:cxn modelId="{2F3B6B5E-5167-4106-A101-753A321DC9F4}" type="presParOf" srcId="{EBADEDDB-801E-4D0B-9E88-8E4B8E7F8981}" destId="{C67B0510-7CE3-496B-8616-BFC91A9AE701}" srcOrd="0" destOrd="0" presId="urn:microsoft.com/office/officeart/2005/8/layout/cycle6"/>
    <dgm:cxn modelId="{FF6C2737-A1D6-47C5-8BD3-116AAB4AF4B9}" type="presParOf" srcId="{EBADEDDB-801E-4D0B-9E88-8E4B8E7F8981}" destId="{7D26AE40-938F-457C-B1B4-7D26BD0E1E75}" srcOrd="1" destOrd="0" presId="urn:microsoft.com/office/officeart/2005/8/layout/cycle6"/>
    <dgm:cxn modelId="{BEC5D43A-D9D8-4780-9763-0F191EECB58E}" type="presParOf" srcId="{EBADEDDB-801E-4D0B-9E88-8E4B8E7F8981}" destId="{A9C79EC7-5CF7-4584-9AFA-4DA7365CA90F}" srcOrd="2" destOrd="0" presId="urn:microsoft.com/office/officeart/2005/8/layout/cycle6"/>
    <dgm:cxn modelId="{DA6AB183-32F3-4A62-AECD-ABB21E9FD672}" type="presParOf" srcId="{EBADEDDB-801E-4D0B-9E88-8E4B8E7F8981}" destId="{4343D2FD-7332-470F-A773-AAB42A3BCC4D}" srcOrd="3" destOrd="0" presId="urn:microsoft.com/office/officeart/2005/8/layout/cycle6"/>
    <dgm:cxn modelId="{1AAC1443-5641-4409-B712-D871ED62131D}" type="presParOf" srcId="{EBADEDDB-801E-4D0B-9E88-8E4B8E7F8981}" destId="{1B8C90E4-20CE-4EF5-BF8E-CE91F9A06A37}" srcOrd="4" destOrd="0" presId="urn:microsoft.com/office/officeart/2005/8/layout/cycle6"/>
    <dgm:cxn modelId="{FA7B650C-563A-46AF-8DEF-9D6AAEC0D59F}" type="presParOf" srcId="{EBADEDDB-801E-4D0B-9E88-8E4B8E7F8981}" destId="{6DEA059B-87C6-4376-A241-1F1BF8FFE864}" srcOrd="5" destOrd="0" presId="urn:microsoft.com/office/officeart/2005/8/layout/cycle6"/>
    <dgm:cxn modelId="{EA8D888B-D558-4F39-8A19-834B8BC1AFB7}" type="presParOf" srcId="{EBADEDDB-801E-4D0B-9E88-8E4B8E7F8981}" destId="{9CA3E7C4-869D-4A76-AA8B-4AE8FE89461A}" srcOrd="6" destOrd="0" presId="urn:microsoft.com/office/officeart/2005/8/layout/cycle6"/>
    <dgm:cxn modelId="{63F19093-3B53-4EDF-BE21-56024663DD3A}" type="presParOf" srcId="{EBADEDDB-801E-4D0B-9E88-8E4B8E7F8981}" destId="{1403DE79-5894-491F-B9C9-0C2E6DE76198}" srcOrd="7" destOrd="0" presId="urn:microsoft.com/office/officeart/2005/8/layout/cycle6"/>
    <dgm:cxn modelId="{5C3287BF-3649-4482-8419-203472B28EBB}" type="presParOf" srcId="{EBADEDDB-801E-4D0B-9E88-8E4B8E7F8981}" destId="{30321C51-91F6-469D-8B4E-5B2C262F5760}" srcOrd="8" destOrd="0" presId="urn:microsoft.com/office/officeart/2005/8/layout/cycle6"/>
    <dgm:cxn modelId="{E941EE7A-79BA-44AC-9EFC-C3A631696AA7}" type="presParOf" srcId="{EBADEDDB-801E-4D0B-9E88-8E4B8E7F8981}" destId="{6A0CD8A1-8CD1-4BF8-B66C-1A1BAFA24E3E}" srcOrd="9" destOrd="0" presId="urn:microsoft.com/office/officeart/2005/8/layout/cycle6"/>
    <dgm:cxn modelId="{31B0733B-80F6-45EE-88E1-431B27B7E282}" type="presParOf" srcId="{EBADEDDB-801E-4D0B-9E88-8E4B8E7F8981}" destId="{3E2B3BB3-6576-43C9-8E30-98F03AC5BFB4}" srcOrd="10" destOrd="0" presId="urn:microsoft.com/office/officeart/2005/8/layout/cycle6"/>
    <dgm:cxn modelId="{5BE8F4AE-57A3-492C-99A1-F35791404D24}" type="presParOf" srcId="{EBADEDDB-801E-4D0B-9E88-8E4B8E7F8981}" destId="{5CFF3CCD-C105-4F75-B9B8-8F6C00DB776A}" srcOrd="11" destOrd="0" presId="urn:microsoft.com/office/officeart/2005/8/layout/cycle6"/>
    <dgm:cxn modelId="{1BDC89A5-F255-478E-9FA5-7D1DD79D23E2}" type="presParOf" srcId="{EBADEDDB-801E-4D0B-9E88-8E4B8E7F8981}" destId="{4AAC2F8B-E777-4460-AAC9-04C1D7DC240C}" srcOrd="12" destOrd="0" presId="urn:microsoft.com/office/officeart/2005/8/layout/cycle6"/>
    <dgm:cxn modelId="{52C325DB-CAC0-4FAC-B2E8-3ADFF0ADCC45}" type="presParOf" srcId="{EBADEDDB-801E-4D0B-9E88-8E4B8E7F8981}" destId="{EA3F7DFB-AEEF-49C4-BC65-95106763FFEF}" srcOrd="13" destOrd="0" presId="urn:microsoft.com/office/officeart/2005/8/layout/cycle6"/>
    <dgm:cxn modelId="{055FA55E-61BD-4242-BCD6-72058FB58FA7}" type="presParOf" srcId="{EBADEDDB-801E-4D0B-9E88-8E4B8E7F8981}" destId="{4B07C7CB-352F-4F5F-8E30-3FAFB1038A1F}"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1CB91F-1282-4E17-9461-A7F7D096C954}"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ru-RU"/>
        </a:p>
      </dgm:t>
    </dgm:pt>
    <dgm:pt modelId="{DDC569B8-2A9A-4F1B-9A05-56DE7C104D76}">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en-US" sz="2500" b="1" i="1" dirty="0"/>
            <a:t>Intentions</a:t>
          </a:r>
          <a:endParaRPr lang="ru-RU" sz="2500" dirty="0"/>
        </a:p>
      </dgm:t>
    </dgm:pt>
    <dgm:pt modelId="{B35E75A5-5A6C-43B3-9B1B-CF75041EC1C4}" type="parTrans" cxnId="{EFCCB5AD-23DA-48B1-861E-86EB694FBCD3}">
      <dgm:prSet/>
      <dgm:spPr/>
      <dgm:t>
        <a:bodyPr/>
        <a:lstStyle/>
        <a:p>
          <a:endParaRPr lang="ru-RU" sz="2500"/>
        </a:p>
      </dgm:t>
    </dgm:pt>
    <dgm:pt modelId="{B6D2F74A-5504-4EF1-AB41-8D77E32670A1}" type="sibTrans" cxnId="{EFCCB5AD-23DA-48B1-861E-86EB694FBCD3}">
      <dgm:prSet/>
      <dgm:spPr/>
      <dgm:t>
        <a:bodyPr/>
        <a:lstStyle/>
        <a:p>
          <a:endParaRPr lang="ru-RU" sz="2500"/>
        </a:p>
      </dgm:t>
    </dgm:pt>
    <dgm:pt modelId="{7F158874-5FF4-423F-82D5-1C2848DD19FD}">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ru-RU" sz="2500" b="1" i="1" dirty="0"/>
            <a:t>А</a:t>
          </a:r>
          <a:r>
            <a:rPr lang="en-US" sz="2500" b="1" i="1" dirty="0" err="1"/>
            <a:t>ttention</a:t>
          </a:r>
          <a:endParaRPr lang="ru-RU" sz="2500" dirty="0"/>
        </a:p>
      </dgm:t>
    </dgm:pt>
    <dgm:pt modelId="{B50DE61C-4F3A-47EE-87EB-11F4EE7D7D77}" type="parTrans" cxnId="{90313AE3-D8E5-41C6-9606-CA1AFE32AFF1}">
      <dgm:prSet/>
      <dgm:spPr/>
      <dgm:t>
        <a:bodyPr/>
        <a:lstStyle/>
        <a:p>
          <a:endParaRPr lang="ru-RU" sz="2500"/>
        </a:p>
      </dgm:t>
    </dgm:pt>
    <dgm:pt modelId="{9E1D8B7A-9E20-46FD-BD79-193252320014}" type="sibTrans" cxnId="{90313AE3-D8E5-41C6-9606-CA1AFE32AFF1}">
      <dgm:prSet/>
      <dgm:spPr/>
      <dgm:t>
        <a:bodyPr/>
        <a:lstStyle/>
        <a:p>
          <a:endParaRPr lang="ru-RU" sz="2500"/>
        </a:p>
      </dgm:t>
    </dgm:pt>
    <dgm:pt modelId="{2E7FBFFF-4ECA-4102-B502-8F24603CF01B}">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en-US" sz="2500" b="1" i="1" dirty="0"/>
            <a:t>perception</a:t>
          </a:r>
          <a:endParaRPr lang="ru-RU" sz="2500" dirty="0"/>
        </a:p>
      </dgm:t>
    </dgm:pt>
    <dgm:pt modelId="{8F8C7E7C-CBD6-4A24-B997-32BEF12FFD05}" type="parTrans" cxnId="{E8DA39EA-C0DC-4320-98F8-61A5E86A57AB}">
      <dgm:prSet/>
      <dgm:spPr/>
      <dgm:t>
        <a:bodyPr/>
        <a:lstStyle/>
        <a:p>
          <a:endParaRPr lang="ru-RU" sz="2500"/>
        </a:p>
      </dgm:t>
    </dgm:pt>
    <dgm:pt modelId="{2129B96D-12F5-4621-9793-18B9117A5F0E}" type="sibTrans" cxnId="{E8DA39EA-C0DC-4320-98F8-61A5E86A57AB}">
      <dgm:prSet/>
      <dgm:spPr/>
      <dgm:t>
        <a:bodyPr/>
        <a:lstStyle/>
        <a:p>
          <a:endParaRPr lang="ru-RU" sz="2500"/>
        </a:p>
      </dgm:t>
    </dgm:pt>
    <dgm:pt modelId="{310AAE2D-968F-4499-8AEA-333FF9645230}">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en-US" sz="2500" b="1" i="1" dirty="0"/>
            <a:t>Storing</a:t>
          </a:r>
          <a:endParaRPr lang="ru-RU" sz="2500" dirty="0"/>
        </a:p>
      </dgm:t>
    </dgm:pt>
    <dgm:pt modelId="{B8CFB9E8-50BD-4328-9EE8-197576DDA2E6}" type="parTrans" cxnId="{F4530A98-9FDF-4948-82B4-715EDCFFBFDD}">
      <dgm:prSet/>
      <dgm:spPr/>
      <dgm:t>
        <a:bodyPr/>
        <a:lstStyle/>
        <a:p>
          <a:endParaRPr lang="ru-RU" sz="2500"/>
        </a:p>
      </dgm:t>
    </dgm:pt>
    <dgm:pt modelId="{1EA5C4A1-0617-4CF3-9268-296D110A9937}" type="sibTrans" cxnId="{F4530A98-9FDF-4948-82B4-715EDCFFBFDD}">
      <dgm:prSet/>
      <dgm:spPr/>
      <dgm:t>
        <a:bodyPr/>
        <a:lstStyle/>
        <a:p>
          <a:endParaRPr lang="ru-RU" sz="2500"/>
        </a:p>
      </dgm:t>
    </dgm:pt>
    <dgm:pt modelId="{DA18A9AB-9E01-49D7-8536-BE9F0A2AD5DB}">
      <dgm:prSet custT="1">
        <dgm:style>
          <a:lnRef idx="0">
            <a:schemeClr val="accent3"/>
          </a:lnRef>
          <a:fillRef idx="3">
            <a:schemeClr val="accent3"/>
          </a:fillRef>
          <a:effectRef idx="3">
            <a:schemeClr val="accent3"/>
          </a:effectRef>
          <a:fontRef idx="minor">
            <a:schemeClr val="lt1"/>
          </a:fontRef>
        </dgm:style>
      </dgm:prSet>
      <dgm:spPr/>
      <dgm:t>
        <a:bodyPr/>
        <a:lstStyle/>
        <a:p>
          <a:pPr rtl="0"/>
          <a:r>
            <a:rPr lang="en-US" sz="2500" b="1" i="1" dirty="0"/>
            <a:t>Participation</a:t>
          </a:r>
          <a:endParaRPr lang="ru-RU" sz="2500" dirty="0"/>
        </a:p>
      </dgm:t>
    </dgm:pt>
    <dgm:pt modelId="{ED9053A2-C472-458F-ABBB-21A41BAFE321}" type="parTrans" cxnId="{A9D1745F-B7EC-44F2-AA4D-9B66ED3FB0F9}">
      <dgm:prSet/>
      <dgm:spPr/>
      <dgm:t>
        <a:bodyPr/>
        <a:lstStyle/>
        <a:p>
          <a:endParaRPr lang="ru-RU" sz="2500"/>
        </a:p>
      </dgm:t>
    </dgm:pt>
    <dgm:pt modelId="{AFBE0F05-44D2-4624-8BE9-28D48F05451F}" type="sibTrans" cxnId="{A9D1745F-B7EC-44F2-AA4D-9B66ED3FB0F9}">
      <dgm:prSet/>
      <dgm:spPr/>
      <dgm:t>
        <a:bodyPr/>
        <a:lstStyle/>
        <a:p>
          <a:endParaRPr lang="ru-RU" sz="2500"/>
        </a:p>
      </dgm:t>
    </dgm:pt>
    <dgm:pt modelId="{EBADEDDB-801E-4D0B-9E88-8E4B8E7F8981}" type="pres">
      <dgm:prSet presAssocID="{801CB91F-1282-4E17-9461-A7F7D096C954}" presName="cycle" presStyleCnt="0">
        <dgm:presLayoutVars>
          <dgm:dir/>
          <dgm:resizeHandles val="exact"/>
        </dgm:presLayoutVars>
      </dgm:prSet>
      <dgm:spPr/>
    </dgm:pt>
    <dgm:pt modelId="{C67B0510-7CE3-496B-8616-BFC91A9AE701}" type="pres">
      <dgm:prSet presAssocID="{DDC569B8-2A9A-4F1B-9A05-56DE7C104D76}" presName="node" presStyleLbl="node1" presStyleIdx="0" presStyleCnt="5" custScaleY="236019">
        <dgm:presLayoutVars>
          <dgm:bulletEnabled val="1"/>
        </dgm:presLayoutVars>
      </dgm:prSet>
      <dgm:spPr/>
    </dgm:pt>
    <dgm:pt modelId="{7D26AE40-938F-457C-B1B4-7D26BD0E1E75}" type="pres">
      <dgm:prSet presAssocID="{DDC569B8-2A9A-4F1B-9A05-56DE7C104D76}" presName="spNode" presStyleCnt="0"/>
      <dgm:spPr/>
    </dgm:pt>
    <dgm:pt modelId="{A9C79EC7-5CF7-4584-9AFA-4DA7365CA90F}" type="pres">
      <dgm:prSet presAssocID="{B6D2F74A-5504-4EF1-AB41-8D77E32670A1}" presName="sibTrans" presStyleLbl="sibTrans1D1" presStyleIdx="0" presStyleCnt="5"/>
      <dgm:spPr/>
    </dgm:pt>
    <dgm:pt modelId="{4343D2FD-7332-470F-A773-AAB42A3BCC4D}" type="pres">
      <dgm:prSet presAssocID="{7F158874-5FF4-423F-82D5-1C2848DD19FD}" presName="node" presStyleLbl="node1" presStyleIdx="1" presStyleCnt="5" custScaleY="160324">
        <dgm:presLayoutVars>
          <dgm:bulletEnabled val="1"/>
        </dgm:presLayoutVars>
      </dgm:prSet>
      <dgm:spPr/>
    </dgm:pt>
    <dgm:pt modelId="{1B8C90E4-20CE-4EF5-BF8E-CE91F9A06A37}" type="pres">
      <dgm:prSet presAssocID="{7F158874-5FF4-423F-82D5-1C2848DD19FD}" presName="spNode" presStyleCnt="0"/>
      <dgm:spPr/>
    </dgm:pt>
    <dgm:pt modelId="{6DEA059B-87C6-4376-A241-1F1BF8FFE864}" type="pres">
      <dgm:prSet presAssocID="{9E1D8B7A-9E20-46FD-BD79-193252320014}" presName="sibTrans" presStyleLbl="sibTrans1D1" presStyleIdx="1" presStyleCnt="5"/>
      <dgm:spPr/>
    </dgm:pt>
    <dgm:pt modelId="{9CA3E7C4-869D-4A76-AA8B-4AE8FE89461A}" type="pres">
      <dgm:prSet presAssocID="{2E7FBFFF-4ECA-4102-B502-8F24603CF01B}" presName="node" presStyleLbl="node1" presStyleIdx="2" presStyleCnt="5" custScaleY="229371">
        <dgm:presLayoutVars>
          <dgm:bulletEnabled val="1"/>
        </dgm:presLayoutVars>
      </dgm:prSet>
      <dgm:spPr/>
    </dgm:pt>
    <dgm:pt modelId="{1403DE79-5894-491F-B9C9-0C2E6DE76198}" type="pres">
      <dgm:prSet presAssocID="{2E7FBFFF-4ECA-4102-B502-8F24603CF01B}" presName="spNode" presStyleCnt="0"/>
      <dgm:spPr/>
    </dgm:pt>
    <dgm:pt modelId="{30321C51-91F6-469D-8B4E-5B2C262F5760}" type="pres">
      <dgm:prSet presAssocID="{2129B96D-12F5-4621-9793-18B9117A5F0E}" presName="sibTrans" presStyleLbl="sibTrans1D1" presStyleIdx="2" presStyleCnt="5"/>
      <dgm:spPr/>
    </dgm:pt>
    <dgm:pt modelId="{6A0CD8A1-8CD1-4BF8-B66C-1A1BAFA24E3E}" type="pres">
      <dgm:prSet presAssocID="{310AAE2D-968F-4499-8AEA-333FF9645230}" presName="node" presStyleLbl="node1" presStyleIdx="3" presStyleCnt="5" custScaleY="231232">
        <dgm:presLayoutVars>
          <dgm:bulletEnabled val="1"/>
        </dgm:presLayoutVars>
      </dgm:prSet>
      <dgm:spPr/>
    </dgm:pt>
    <dgm:pt modelId="{3E2B3BB3-6576-43C9-8E30-98F03AC5BFB4}" type="pres">
      <dgm:prSet presAssocID="{310AAE2D-968F-4499-8AEA-333FF9645230}" presName="spNode" presStyleCnt="0"/>
      <dgm:spPr/>
    </dgm:pt>
    <dgm:pt modelId="{5CFF3CCD-C105-4F75-B9B8-8F6C00DB776A}" type="pres">
      <dgm:prSet presAssocID="{1EA5C4A1-0617-4CF3-9268-296D110A9937}" presName="sibTrans" presStyleLbl="sibTrans1D1" presStyleIdx="3" presStyleCnt="5"/>
      <dgm:spPr/>
    </dgm:pt>
    <dgm:pt modelId="{4AAC2F8B-E777-4460-AAC9-04C1D7DC240C}" type="pres">
      <dgm:prSet presAssocID="{DA18A9AB-9E01-49D7-8536-BE9F0A2AD5DB}" presName="node" presStyleLbl="node1" presStyleIdx="4" presStyleCnt="5" custScaleY="182457">
        <dgm:presLayoutVars>
          <dgm:bulletEnabled val="1"/>
        </dgm:presLayoutVars>
      </dgm:prSet>
      <dgm:spPr/>
    </dgm:pt>
    <dgm:pt modelId="{EA3F7DFB-AEEF-49C4-BC65-95106763FFEF}" type="pres">
      <dgm:prSet presAssocID="{DA18A9AB-9E01-49D7-8536-BE9F0A2AD5DB}" presName="spNode" presStyleCnt="0"/>
      <dgm:spPr/>
    </dgm:pt>
    <dgm:pt modelId="{4B07C7CB-352F-4F5F-8E30-3FAFB1038A1F}" type="pres">
      <dgm:prSet presAssocID="{AFBE0F05-44D2-4624-8BE9-28D48F05451F}" presName="sibTrans" presStyleLbl="sibTrans1D1" presStyleIdx="4" presStyleCnt="5"/>
      <dgm:spPr/>
    </dgm:pt>
  </dgm:ptLst>
  <dgm:cxnLst>
    <dgm:cxn modelId="{E4121718-D6A8-48C8-93C8-4A924ED3BF42}" type="presOf" srcId="{AFBE0F05-44D2-4624-8BE9-28D48F05451F}" destId="{4B07C7CB-352F-4F5F-8E30-3FAFB1038A1F}" srcOrd="0" destOrd="0" presId="urn:microsoft.com/office/officeart/2005/8/layout/cycle6"/>
    <dgm:cxn modelId="{D8A6EF18-F470-426B-82A0-4CC346C5F544}" type="presOf" srcId="{DA18A9AB-9E01-49D7-8536-BE9F0A2AD5DB}" destId="{4AAC2F8B-E777-4460-AAC9-04C1D7DC240C}" srcOrd="0" destOrd="0" presId="urn:microsoft.com/office/officeart/2005/8/layout/cycle6"/>
    <dgm:cxn modelId="{91425619-00F1-4751-9DFF-C77BF5B26ECA}" type="presOf" srcId="{310AAE2D-968F-4499-8AEA-333FF9645230}" destId="{6A0CD8A1-8CD1-4BF8-B66C-1A1BAFA24E3E}" srcOrd="0" destOrd="0" presId="urn:microsoft.com/office/officeart/2005/8/layout/cycle6"/>
    <dgm:cxn modelId="{BD48991E-6F7B-4692-89C0-D4E363115E02}" type="presOf" srcId="{1EA5C4A1-0617-4CF3-9268-296D110A9937}" destId="{5CFF3CCD-C105-4F75-B9B8-8F6C00DB776A}" srcOrd="0" destOrd="0" presId="urn:microsoft.com/office/officeart/2005/8/layout/cycle6"/>
    <dgm:cxn modelId="{8CDC625C-F7A2-48A1-B0FA-AD6D2C895027}" type="presOf" srcId="{7F158874-5FF4-423F-82D5-1C2848DD19FD}" destId="{4343D2FD-7332-470F-A773-AAB42A3BCC4D}" srcOrd="0" destOrd="0" presId="urn:microsoft.com/office/officeart/2005/8/layout/cycle6"/>
    <dgm:cxn modelId="{A9D1745F-B7EC-44F2-AA4D-9B66ED3FB0F9}" srcId="{801CB91F-1282-4E17-9461-A7F7D096C954}" destId="{DA18A9AB-9E01-49D7-8536-BE9F0A2AD5DB}" srcOrd="4" destOrd="0" parTransId="{ED9053A2-C472-458F-ABBB-21A41BAFE321}" sibTransId="{AFBE0F05-44D2-4624-8BE9-28D48F05451F}"/>
    <dgm:cxn modelId="{44668859-7158-4ED5-870D-811260CFA20D}" type="presOf" srcId="{801CB91F-1282-4E17-9461-A7F7D096C954}" destId="{EBADEDDB-801E-4D0B-9E88-8E4B8E7F8981}" srcOrd="0" destOrd="0" presId="urn:microsoft.com/office/officeart/2005/8/layout/cycle6"/>
    <dgm:cxn modelId="{37714A8A-33D5-414B-B8E1-DE7190FD5F73}" type="presOf" srcId="{2129B96D-12F5-4621-9793-18B9117A5F0E}" destId="{30321C51-91F6-469D-8B4E-5B2C262F5760}" srcOrd="0" destOrd="0" presId="urn:microsoft.com/office/officeart/2005/8/layout/cycle6"/>
    <dgm:cxn modelId="{F4530A98-9FDF-4948-82B4-715EDCFFBFDD}" srcId="{801CB91F-1282-4E17-9461-A7F7D096C954}" destId="{310AAE2D-968F-4499-8AEA-333FF9645230}" srcOrd="3" destOrd="0" parTransId="{B8CFB9E8-50BD-4328-9EE8-197576DDA2E6}" sibTransId="{1EA5C4A1-0617-4CF3-9268-296D110A9937}"/>
    <dgm:cxn modelId="{328A3EA1-A06A-48CA-BE38-A62EDE1CBDB8}" type="presOf" srcId="{9E1D8B7A-9E20-46FD-BD79-193252320014}" destId="{6DEA059B-87C6-4376-A241-1F1BF8FFE864}" srcOrd="0" destOrd="0" presId="urn:microsoft.com/office/officeart/2005/8/layout/cycle6"/>
    <dgm:cxn modelId="{EFCCB5AD-23DA-48B1-861E-86EB694FBCD3}" srcId="{801CB91F-1282-4E17-9461-A7F7D096C954}" destId="{DDC569B8-2A9A-4F1B-9A05-56DE7C104D76}" srcOrd="0" destOrd="0" parTransId="{B35E75A5-5A6C-43B3-9B1B-CF75041EC1C4}" sibTransId="{B6D2F74A-5504-4EF1-AB41-8D77E32670A1}"/>
    <dgm:cxn modelId="{B8BEE1B5-1A61-489C-A560-13F5D70C8E21}" type="presOf" srcId="{DDC569B8-2A9A-4F1B-9A05-56DE7C104D76}" destId="{C67B0510-7CE3-496B-8616-BFC91A9AE701}" srcOrd="0" destOrd="0" presId="urn:microsoft.com/office/officeart/2005/8/layout/cycle6"/>
    <dgm:cxn modelId="{2C100EB9-3240-480C-8C4A-136C1C658A50}" type="presOf" srcId="{B6D2F74A-5504-4EF1-AB41-8D77E32670A1}" destId="{A9C79EC7-5CF7-4584-9AFA-4DA7365CA90F}" srcOrd="0" destOrd="0" presId="urn:microsoft.com/office/officeart/2005/8/layout/cycle6"/>
    <dgm:cxn modelId="{90313AE3-D8E5-41C6-9606-CA1AFE32AFF1}" srcId="{801CB91F-1282-4E17-9461-A7F7D096C954}" destId="{7F158874-5FF4-423F-82D5-1C2848DD19FD}" srcOrd="1" destOrd="0" parTransId="{B50DE61C-4F3A-47EE-87EB-11F4EE7D7D77}" sibTransId="{9E1D8B7A-9E20-46FD-BD79-193252320014}"/>
    <dgm:cxn modelId="{E8DA39EA-C0DC-4320-98F8-61A5E86A57AB}" srcId="{801CB91F-1282-4E17-9461-A7F7D096C954}" destId="{2E7FBFFF-4ECA-4102-B502-8F24603CF01B}" srcOrd="2" destOrd="0" parTransId="{8F8C7E7C-CBD6-4A24-B997-32BEF12FFD05}" sibTransId="{2129B96D-12F5-4621-9793-18B9117A5F0E}"/>
    <dgm:cxn modelId="{37F46BF9-1A52-4105-80AE-9BBDC4D54171}" type="presOf" srcId="{2E7FBFFF-4ECA-4102-B502-8F24603CF01B}" destId="{9CA3E7C4-869D-4A76-AA8B-4AE8FE89461A}" srcOrd="0" destOrd="0" presId="urn:microsoft.com/office/officeart/2005/8/layout/cycle6"/>
    <dgm:cxn modelId="{2F3B6B5E-5167-4106-A101-753A321DC9F4}" type="presParOf" srcId="{EBADEDDB-801E-4D0B-9E88-8E4B8E7F8981}" destId="{C67B0510-7CE3-496B-8616-BFC91A9AE701}" srcOrd="0" destOrd="0" presId="urn:microsoft.com/office/officeart/2005/8/layout/cycle6"/>
    <dgm:cxn modelId="{FF6C2737-A1D6-47C5-8BD3-116AAB4AF4B9}" type="presParOf" srcId="{EBADEDDB-801E-4D0B-9E88-8E4B8E7F8981}" destId="{7D26AE40-938F-457C-B1B4-7D26BD0E1E75}" srcOrd="1" destOrd="0" presId="urn:microsoft.com/office/officeart/2005/8/layout/cycle6"/>
    <dgm:cxn modelId="{BEC5D43A-D9D8-4780-9763-0F191EECB58E}" type="presParOf" srcId="{EBADEDDB-801E-4D0B-9E88-8E4B8E7F8981}" destId="{A9C79EC7-5CF7-4584-9AFA-4DA7365CA90F}" srcOrd="2" destOrd="0" presId="urn:microsoft.com/office/officeart/2005/8/layout/cycle6"/>
    <dgm:cxn modelId="{DA6AB183-32F3-4A62-AECD-ABB21E9FD672}" type="presParOf" srcId="{EBADEDDB-801E-4D0B-9E88-8E4B8E7F8981}" destId="{4343D2FD-7332-470F-A773-AAB42A3BCC4D}" srcOrd="3" destOrd="0" presId="urn:microsoft.com/office/officeart/2005/8/layout/cycle6"/>
    <dgm:cxn modelId="{1AAC1443-5641-4409-B712-D871ED62131D}" type="presParOf" srcId="{EBADEDDB-801E-4D0B-9E88-8E4B8E7F8981}" destId="{1B8C90E4-20CE-4EF5-BF8E-CE91F9A06A37}" srcOrd="4" destOrd="0" presId="urn:microsoft.com/office/officeart/2005/8/layout/cycle6"/>
    <dgm:cxn modelId="{FA7B650C-563A-46AF-8DEF-9D6AAEC0D59F}" type="presParOf" srcId="{EBADEDDB-801E-4D0B-9E88-8E4B8E7F8981}" destId="{6DEA059B-87C6-4376-A241-1F1BF8FFE864}" srcOrd="5" destOrd="0" presId="urn:microsoft.com/office/officeart/2005/8/layout/cycle6"/>
    <dgm:cxn modelId="{EA8D888B-D558-4F39-8A19-834B8BC1AFB7}" type="presParOf" srcId="{EBADEDDB-801E-4D0B-9E88-8E4B8E7F8981}" destId="{9CA3E7C4-869D-4A76-AA8B-4AE8FE89461A}" srcOrd="6" destOrd="0" presId="urn:microsoft.com/office/officeart/2005/8/layout/cycle6"/>
    <dgm:cxn modelId="{63F19093-3B53-4EDF-BE21-56024663DD3A}" type="presParOf" srcId="{EBADEDDB-801E-4D0B-9E88-8E4B8E7F8981}" destId="{1403DE79-5894-491F-B9C9-0C2E6DE76198}" srcOrd="7" destOrd="0" presId="urn:microsoft.com/office/officeart/2005/8/layout/cycle6"/>
    <dgm:cxn modelId="{5C3287BF-3649-4482-8419-203472B28EBB}" type="presParOf" srcId="{EBADEDDB-801E-4D0B-9E88-8E4B8E7F8981}" destId="{30321C51-91F6-469D-8B4E-5B2C262F5760}" srcOrd="8" destOrd="0" presId="urn:microsoft.com/office/officeart/2005/8/layout/cycle6"/>
    <dgm:cxn modelId="{E941EE7A-79BA-44AC-9EFC-C3A631696AA7}" type="presParOf" srcId="{EBADEDDB-801E-4D0B-9E88-8E4B8E7F8981}" destId="{6A0CD8A1-8CD1-4BF8-B66C-1A1BAFA24E3E}" srcOrd="9" destOrd="0" presId="urn:microsoft.com/office/officeart/2005/8/layout/cycle6"/>
    <dgm:cxn modelId="{31B0733B-80F6-45EE-88E1-431B27B7E282}" type="presParOf" srcId="{EBADEDDB-801E-4D0B-9E88-8E4B8E7F8981}" destId="{3E2B3BB3-6576-43C9-8E30-98F03AC5BFB4}" srcOrd="10" destOrd="0" presId="urn:microsoft.com/office/officeart/2005/8/layout/cycle6"/>
    <dgm:cxn modelId="{5BE8F4AE-57A3-492C-99A1-F35791404D24}" type="presParOf" srcId="{EBADEDDB-801E-4D0B-9E88-8E4B8E7F8981}" destId="{5CFF3CCD-C105-4F75-B9B8-8F6C00DB776A}" srcOrd="11" destOrd="0" presId="urn:microsoft.com/office/officeart/2005/8/layout/cycle6"/>
    <dgm:cxn modelId="{1BDC89A5-F255-478E-9FA5-7D1DD79D23E2}" type="presParOf" srcId="{EBADEDDB-801E-4D0B-9E88-8E4B8E7F8981}" destId="{4AAC2F8B-E777-4460-AAC9-04C1D7DC240C}" srcOrd="12" destOrd="0" presId="urn:microsoft.com/office/officeart/2005/8/layout/cycle6"/>
    <dgm:cxn modelId="{52C325DB-CAC0-4FAC-B2E8-3ADFF0ADCC45}" type="presParOf" srcId="{EBADEDDB-801E-4D0B-9E88-8E4B8E7F8981}" destId="{EA3F7DFB-AEEF-49C4-BC65-95106763FFEF}" srcOrd="13" destOrd="0" presId="urn:microsoft.com/office/officeart/2005/8/layout/cycle6"/>
    <dgm:cxn modelId="{055FA55E-61BD-4242-BCD6-72058FB58FA7}" type="presParOf" srcId="{EBADEDDB-801E-4D0B-9E88-8E4B8E7F8981}" destId="{4B07C7CB-352F-4F5F-8E30-3FAFB1038A1F}"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C9B31C-50A6-45E1-8FD5-B6036D4F0472}" type="doc">
      <dgm:prSet loTypeId="urn:microsoft.com/office/officeart/2005/8/layout/process1" loCatId="process" qsTypeId="urn:microsoft.com/office/officeart/2005/8/quickstyle/simple1" qsCatId="simple" csTypeId="urn:microsoft.com/office/officeart/2005/8/colors/accent1_2" csCatId="accent1" phldr="1"/>
      <dgm:spPr/>
    </dgm:pt>
    <dgm:pt modelId="{EB7F81A5-9773-4E99-8C3C-68C61BDB84B6}">
      <dgm:prSet phldrT="[Текст]" custT="1"/>
      <dgm:spPr/>
      <dgm:t>
        <a:bodyPr/>
        <a:lstStyle/>
        <a:p>
          <a:r>
            <a:rPr lang="en-US" sz="2400" dirty="0"/>
            <a:t>Speaker</a:t>
          </a:r>
          <a:endParaRPr lang="ru-RU" sz="2400" dirty="0"/>
        </a:p>
      </dgm:t>
    </dgm:pt>
    <dgm:pt modelId="{148FDF02-F69A-4289-8123-6834924066B4}" type="parTrans" cxnId="{729DF33D-EAF2-4BFB-9E0F-88E59F185B0F}">
      <dgm:prSet/>
      <dgm:spPr/>
      <dgm:t>
        <a:bodyPr/>
        <a:lstStyle/>
        <a:p>
          <a:endParaRPr lang="ru-RU" sz="2400"/>
        </a:p>
      </dgm:t>
    </dgm:pt>
    <dgm:pt modelId="{432CC9E6-F3D3-4441-9395-EB5178257A4E}" type="sibTrans" cxnId="{729DF33D-EAF2-4BFB-9E0F-88E59F185B0F}">
      <dgm:prSet custT="1"/>
      <dgm:spPr/>
      <dgm:t>
        <a:bodyPr/>
        <a:lstStyle/>
        <a:p>
          <a:endParaRPr lang="ru-RU" sz="2400"/>
        </a:p>
      </dgm:t>
    </dgm:pt>
    <dgm:pt modelId="{CDA5EDEC-57CE-443F-9CA4-FCD1A245DB86}">
      <dgm:prSet phldrT="[Текст]" custT="1"/>
      <dgm:spPr/>
      <dgm:t>
        <a:bodyPr/>
        <a:lstStyle/>
        <a:p>
          <a:r>
            <a:rPr lang="en-US" sz="2400" dirty="0"/>
            <a:t>Speech</a:t>
          </a:r>
          <a:endParaRPr lang="ru-RU" sz="2400" dirty="0"/>
        </a:p>
      </dgm:t>
    </dgm:pt>
    <dgm:pt modelId="{DBAD1B47-C061-4854-BE16-93921762296D}" type="parTrans" cxnId="{C3912BE6-6E0E-47E1-8108-DB63E1611421}">
      <dgm:prSet/>
      <dgm:spPr/>
      <dgm:t>
        <a:bodyPr/>
        <a:lstStyle/>
        <a:p>
          <a:endParaRPr lang="ru-RU" sz="2400"/>
        </a:p>
      </dgm:t>
    </dgm:pt>
    <dgm:pt modelId="{401116A7-30CC-4F62-B12D-D57A4E1574B8}" type="sibTrans" cxnId="{C3912BE6-6E0E-47E1-8108-DB63E1611421}">
      <dgm:prSet custT="1"/>
      <dgm:spPr/>
      <dgm:t>
        <a:bodyPr/>
        <a:lstStyle/>
        <a:p>
          <a:endParaRPr lang="ru-RU" sz="2400"/>
        </a:p>
      </dgm:t>
    </dgm:pt>
    <dgm:pt modelId="{B6C3C680-B076-4D9E-A539-36EE52643D43}">
      <dgm:prSet phldrT="[Текст]" custT="1"/>
      <dgm:spPr/>
      <dgm:t>
        <a:bodyPr vert="horz"/>
        <a:lstStyle/>
        <a:p>
          <a:r>
            <a:rPr lang="en-US" sz="2400" dirty="0"/>
            <a:t>listener</a:t>
          </a:r>
          <a:endParaRPr lang="ru-RU" sz="2400" dirty="0"/>
        </a:p>
      </dgm:t>
    </dgm:pt>
    <dgm:pt modelId="{B3F524A3-7620-427A-8549-5F6724805665}" type="parTrans" cxnId="{3A8D0621-5F97-47C6-8864-AA7C7B655E7E}">
      <dgm:prSet/>
      <dgm:spPr/>
      <dgm:t>
        <a:bodyPr/>
        <a:lstStyle/>
        <a:p>
          <a:endParaRPr lang="ru-RU" sz="2400"/>
        </a:p>
      </dgm:t>
    </dgm:pt>
    <dgm:pt modelId="{37EB60DD-39A7-465F-8D70-1240F0B494B1}" type="sibTrans" cxnId="{3A8D0621-5F97-47C6-8864-AA7C7B655E7E}">
      <dgm:prSet custT="1"/>
      <dgm:spPr/>
      <dgm:t>
        <a:bodyPr/>
        <a:lstStyle/>
        <a:p>
          <a:endParaRPr lang="ru-RU" sz="2400"/>
        </a:p>
      </dgm:t>
    </dgm:pt>
    <dgm:pt modelId="{19EC64F0-9855-42C4-82E5-FD0654D52E6F}" type="pres">
      <dgm:prSet presAssocID="{DCC9B31C-50A6-45E1-8FD5-B6036D4F0472}" presName="Name0" presStyleCnt="0">
        <dgm:presLayoutVars>
          <dgm:dir/>
          <dgm:resizeHandles val="exact"/>
        </dgm:presLayoutVars>
      </dgm:prSet>
      <dgm:spPr/>
    </dgm:pt>
    <dgm:pt modelId="{6070C65B-13FC-4E32-885D-5E4FE4B9EBD3}" type="pres">
      <dgm:prSet presAssocID="{EB7F81A5-9773-4E99-8C3C-68C61BDB84B6}" presName="node" presStyleLbl="node1" presStyleIdx="0" presStyleCnt="3">
        <dgm:presLayoutVars>
          <dgm:bulletEnabled val="1"/>
        </dgm:presLayoutVars>
      </dgm:prSet>
      <dgm:spPr/>
    </dgm:pt>
    <dgm:pt modelId="{6D547402-2B8B-48F2-80A6-973DAA616BCC}" type="pres">
      <dgm:prSet presAssocID="{432CC9E6-F3D3-4441-9395-EB5178257A4E}" presName="sibTrans" presStyleLbl="sibTrans2D1" presStyleIdx="0" presStyleCnt="2"/>
      <dgm:spPr/>
    </dgm:pt>
    <dgm:pt modelId="{2C0758C5-6EC8-4E8B-8FF3-A177C09DAEBF}" type="pres">
      <dgm:prSet presAssocID="{432CC9E6-F3D3-4441-9395-EB5178257A4E}" presName="connectorText" presStyleLbl="sibTrans2D1" presStyleIdx="0" presStyleCnt="2"/>
      <dgm:spPr/>
    </dgm:pt>
    <dgm:pt modelId="{8248B4D3-4B78-4A73-AAC4-AC4A33A64254}" type="pres">
      <dgm:prSet presAssocID="{CDA5EDEC-57CE-443F-9CA4-FCD1A245DB86}" presName="node" presStyleLbl="node1" presStyleIdx="1" presStyleCnt="3">
        <dgm:presLayoutVars>
          <dgm:bulletEnabled val="1"/>
        </dgm:presLayoutVars>
      </dgm:prSet>
      <dgm:spPr/>
    </dgm:pt>
    <dgm:pt modelId="{EF104671-E708-4EDC-90B6-481A08940544}" type="pres">
      <dgm:prSet presAssocID="{401116A7-30CC-4F62-B12D-D57A4E1574B8}" presName="sibTrans" presStyleLbl="sibTrans2D1" presStyleIdx="1" presStyleCnt="2"/>
      <dgm:spPr/>
    </dgm:pt>
    <dgm:pt modelId="{B6C907E2-1883-48A5-A96C-C614300F6BD4}" type="pres">
      <dgm:prSet presAssocID="{401116A7-30CC-4F62-B12D-D57A4E1574B8}" presName="connectorText" presStyleLbl="sibTrans2D1" presStyleIdx="1" presStyleCnt="2"/>
      <dgm:spPr/>
    </dgm:pt>
    <dgm:pt modelId="{C89EA910-E8CF-49A6-A583-A9B79701D51F}" type="pres">
      <dgm:prSet presAssocID="{B6C3C680-B076-4D9E-A539-36EE52643D43}" presName="node" presStyleLbl="node1" presStyleIdx="2" presStyleCnt="3">
        <dgm:presLayoutVars>
          <dgm:bulletEnabled val="1"/>
        </dgm:presLayoutVars>
      </dgm:prSet>
      <dgm:spPr/>
    </dgm:pt>
  </dgm:ptLst>
  <dgm:cxnLst>
    <dgm:cxn modelId="{3A8D0621-5F97-47C6-8864-AA7C7B655E7E}" srcId="{DCC9B31C-50A6-45E1-8FD5-B6036D4F0472}" destId="{B6C3C680-B076-4D9E-A539-36EE52643D43}" srcOrd="2" destOrd="0" parTransId="{B3F524A3-7620-427A-8549-5F6724805665}" sibTransId="{37EB60DD-39A7-465F-8D70-1240F0B494B1}"/>
    <dgm:cxn modelId="{8E1EC935-E3EB-459F-992F-169E9D1A302B}" type="presOf" srcId="{EB7F81A5-9773-4E99-8C3C-68C61BDB84B6}" destId="{6070C65B-13FC-4E32-885D-5E4FE4B9EBD3}" srcOrd="0" destOrd="0" presId="urn:microsoft.com/office/officeart/2005/8/layout/process1"/>
    <dgm:cxn modelId="{729DF33D-EAF2-4BFB-9E0F-88E59F185B0F}" srcId="{DCC9B31C-50A6-45E1-8FD5-B6036D4F0472}" destId="{EB7F81A5-9773-4E99-8C3C-68C61BDB84B6}" srcOrd="0" destOrd="0" parTransId="{148FDF02-F69A-4289-8123-6834924066B4}" sibTransId="{432CC9E6-F3D3-4441-9395-EB5178257A4E}"/>
    <dgm:cxn modelId="{ABCE3D60-3859-41DD-9C54-1768A43C8EEF}" type="presOf" srcId="{DCC9B31C-50A6-45E1-8FD5-B6036D4F0472}" destId="{19EC64F0-9855-42C4-82E5-FD0654D52E6F}" srcOrd="0" destOrd="0" presId="urn:microsoft.com/office/officeart/2005/8/layout/process1"/>
    <dgm:cxn modelId="{DA619B4F-DE0F-4299-9BB9-E07A9B320350}" type="presOf" srcId="{B6C3C680-B076-4D9E-A539-36EE52643D43}" destId="{C89EA910-E8CF-49A6-A583-A9B79701D51F}" srcOrd="0" destOrd="0" presId="urn:microsoft.com/office/officeart/2005/8/layout/process1"/>
    <dgm:cxn modelId="{1870A45A-7956-451D-8CB6-9282F2D356D1}" type="presOf" srcId="{432CC9E6-F3D3-4441-9395-EB5178257A4E}" destId="{2C0758C5-6EC8-4E8B-8FF3-A177C09DAEBF}" srcOrd="1" destOrd="0" presId="urn:microsoft.com/office/officeart/2005/8/layout/process1"/>
    <dgm:cxn modelId="{1B599E94-0A18-4655-84F5-B987F8A93B5C}" type="presOf" srcId="{401116A7-30CC-4F62-B12D-D57A4E1574B8}" destId="{B6C907E2-1883-48A5-A96C-C614300F6BD4}" srcOrd="1" destOrd="0" presId="urn:microsoft.com/office/officeart/2005/8/layout/process1"/>
    <dgm:cxn modelId="{AA988CAD-307E-437E-A8C7-7357270BB807}" type="presOf" srcId="{401116A7-30CC-4F62-B12D-D57A4E1574B8}" destId="{EF104671-E708-4EDC-90B6-481A08940544}" srcOrd="0" destOrd="0" presId="urn:microsoft.com/office/officeart/2005/8/layout/process1"/>
    <dgm:cxn modelId="{ACAA51B4-44A7-4BC2-A483-39CF6329A08D}" type="presOf" srcId="{CDA5EDEC-57CE-443F-9CA4-FCD1A245DB86}" destId="{8248B4D3-4B78-4A73-AAC4-AC4A33A64254}" srcOrd="0" destOrd="0" presId="urn:microsoft.com/office/officeart/2005/8/layout/process1"/>
    <dgm:cxn modelId="{C3912BE6-6E0E-47E1-8108-DB63E1611421}" srcId="{DCC9B31C-50A6-45E1-8FD5-B6036D4F0472}" destId="{CDA5EDEC-57CE-443F-9CA4-FCD1A245DB86}" srcOrd="1" destOrd="0" parTransId="{DBAD1B47-C061-4854-BE16-93921762296D}" sibTransId="{401116A7-30CC-4F62-B12D-D57A4E1574B8}"/>
    <dgm:cxn modelId="{4DA5ECF9-ED27-497B-BF7F-007DF7AC5FEA}" type="presOf" srcId="{432CC9E6-F3D3-4441-9395-EB5178257A4E}" destId="{6D547402-2B8B-48F2-80A6-973DAA616BCC}" srcOrd="0" destOrd="0" presId="urn:microsoft.com/office/officeart/2005/8/layout/process1"/>
    <dgm:cxn modelId="{3020F8A4-1BE2-4FA1-BFCE-961BCDF598BC}" type="presParOf" srcId="{19EC64F0-9855-42C4-82E5-FD0654D52E6F}" destId="{6070C65B-13FC-4E32-885D-5E4FE4B9EBD3}" srcOrd="0" destOrd="0" presId="urn:microsoft.com/office/officeart/2005/8/layout/process1"/>
    <dgm:cxn modelId="{2048C117-4865-4157-A810-959979B5BC85}" type="presParOf" srcId="{19EC64F0-9855-42C4-82E5-FD0654D52E6F}" destId="{6D547402-2B8B-48F2-80A6-973DAA616BCC}" srcOrd="1" destOrd="0" presId="urn:microsoft.com/office/officeart/2005/8/layout/process1"/>
    <dgm:cxn modelId="{78BCA1C2-9CA2-43E9-AD14-BE976E2240C5}" type="presParOf" srcId="{6D547402-2B8B-48F2-80A6-973DAA616BCC}" destId="{2C0758C5-6EC8-4E8B-8FF3-A177C09DAEBF}" srcOrd="0" destOrd="0" presId="urn:microsoft.com/office/officeart/2005/8/layout/process1"/>
    <dgm:cxn modelId="{9D2831B7-AB96-4D9B-A74F-EFCB91FAFED7}" type="presParOf" srcId="{19EC64F0-9855-42C4-82E5-FD0654D52E6F}" destId="{8248B4D3-4B78-4A73-AAC4-AC4A33A64254}" srcOrd="2" destOrd="0" presId="urn:microsoft.com/office/officeart/2005/8/layout/process1"/>
    <dgm:cxn modelId="{0A307CC5-8BC8-47BD-AF7E-631F4376A9D3}" type="presParOf" srcId="{19EC64F0-9855-42C4-82E5-FD0654D52E6F}" destId="{EF104671-E708-4EDC-90B6-481A08940544}" srcOrd="3" destOrd="0" presId="urn:microsoft.com/office/officeart/2005/8/layout/process1"/>
    <dgm:cxn modelId="{7F8B1A89-0F9F-4C8A-9250-09A1FF8F6B0B}" type="presParOf" srcId="{EF104671-E708-4EDC-90B6-481A08940544}" destId="{B6C907E2-1883-48A5-A96C-C614300F6BD4}" srcOrd="0" destOrd="0" presId="urn:microsoft.com/office/officeart/2005/8/layout/process1"/>
    <dgm:cxn modelId="{5A8B89DA-1633-4A74-B4E9-3B50E00AA6B9}" type="presParOf" srcId="{19EC64F0-9855-42C4-82E5-FD0654D52E6F}" destId="{C89EA910-E8CF-49A6-A583-A9B79701D51F}"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01D3DC9-69D5-4E3C-B72C-6189D30EE137}" type="doc">
      <dgm:prSet loTypeId="urn:microsoft.com/office/officeart/2005/8/layout/lProcess2" loCatId="list" qsTypeId="urn:microsoft.com/office/officeart/2005/8/quickstyle/simple4" qsCatId="simple" csTypeId="urn:microsoft.com/office/officeart/2005/8/colors/accent1_2" csCatId="accent1" phldr="1"/>
      <dgm:spPr/>
      <dgm:t>
        <a:bodyPr/>
        <a:lstStyle/>
        <a:p>
          <a:endParaRPr lang="ru-RU"/>
        </a:p>
      </dgm:t>
    </dgm:pt>
    <dgm:pt modelId="{15FF0E67-FF16-49A0-B0AD-12A0AAB6A9E7}">
      <dgm:prSet phldrT="[Текст]" custT="1"/>
      <dgm:spPr/>
      <dgm:t>
        <a:bodyPr/>
        <a:lstStyle/>
        <a:p>
          <a:r>
            <a:rPr lang="ru-RU" sz="1800" dirty="0"/>
            <a:t>Кто?</a:t>
          </a:r>
        </a:p>
      </dgm:t>
    </dgm:pt>
    <dgm:pt modelId="{2218C853-B8DF-4BAC-AB84-CBCEAB3A6F7A}" type="parTrans" cxnId="{4F8F349F-B068-4623-B74D-D160434CDDFB}">
      <dgm:prSet/>
      <dgm:spPr/>
      <dgm:t>
        <a:bodyPr/>
        <a:lstStyle/>
        <a:p>
          <a:endParaRPr lang="ru-RU" sz="1800"/>
        </a:p>
      </dgm:t>
    </dgm:pt>
    <dgm:pt modelId="{C52E7D96-82F6-419A-8FA6-9F1ED4D976F7}" type="sibTrans" cxnId="{4F8F349F-B068-4623-B74D-D160434CDDFB}">
      <dgm:prSet/>
      <dgm:spPr/>
      <dgm:t>
        <a:bodyPr/>
        <a:lstStyle/>
        <a:p>
          <a:endParaRPr lang="ru-RU" sz="1800"/>
        </a:p>
      </dgm:t>
    </dgm:pt>
    <dgm:pt modelId="{F9232682-5DB3-4EAF-91D3-B3AC689C46F1}">
      <dgm:prSet phldrT="[Текст]" custT="1"/>
      <dgm:spPr/>
      <dgm:t>
        <a:bodyPr/>
        <a:lstStyle/>
        <a:p>
          <a:r>
            <a:rPr lang="ru-RU" sz="1800" dirty="0"/>
            <a:t>Ком-</a:t>
          </a:r>
          <a:r>
            <a:rPr lang="ru-RU" sz="1800" dirty="0" err="1"/>
            <a:t>муни</a:t>
          </a:r>
          <a:r>
            <a:rPr lang="ru-RU" sz="1800" dirty="0"/>
            <a:t>-</a:t>
          </a:r>
          <a:r>
            <a:rPr lang="ru-RU" sz="1800" dirty="0" err="1"/>
            <a:t>катор</a:t>
          </a:r>
          <a:endParaRPr lang="ru-RU" sz="1800" dirty="0"/>
        </a:p>
      </dgm:t>
    </dgm:pt>
    <dgm:pt modelId="{5AC066FA-25A5-4D33-9C04-752FD2A3E7B0}" type="parTrans" cxnId="{4A578F93-9747-4529-9EA6-B929F55031FB}">
      <dgm:prSet/>
      <dgm:spPr/>
      <dgm:t>
        <a:bodyPr/>
        <a:lstStyle/>
        <a:p>
          <a:endParaRPr lang="ru-RU" sz="1800"/>
        </a:p>
      </dgm:t>
    </dgm:pt>
    <dgm:pt modelId="{13A45BFC-996D-4874-9246-A65C731378CE}" type="sibTrans" cxnId="{4A578F93-9747-4529-9EA6-B929F55031FB}">
      <dgm:prSet/>
      <dgm:spPr/>
      <dgm:t>
        <a:bodyPr/>
        <a:lstStyle/>
        <a:p>
          <a:endParaRPr lang="ru-RU" sz="1800"/>
        </a:p>
      </dgm:t>
    </dgm:pt>
    <dgm:pt modelId="{B1D1F4CC-EEA1-4A2E-9840-9559AF63C5E0}">
      <dgm:prSet phldrT="[Текст]" custT="1"/>
      <dgm:spPr/>
      <dgm:t>
        <a:bodyPr/>
        <a:lstStyle/>
        <a:p>
          <a:r>
            <a:rPr lang="ru-RU" sz="1800" dirty="0" err="1"/>
            <a:t>Ана-лиз</a:t>
          </a:r>
          <a:r>
            <a:rPr lang="ru-RU" sz="1800" dirty="0"/>
            <a:t> управления</a:t>
          </a:r>
        </a:p>
      </dgm:t>
    </dgm:pt>
    <dgm:pt modelId="{87960EB7-7E2F-4661-91DA-7C8AF7220495}" type="parTrans" cxnId="{20D2A378-A5CC-4A67-9050-0AD7974648E0}">
      <dgm:prSet/>
      <dgm:spPr/>
      <dgm:t>
        <a:bodyPr/>
        <a:lstStyle/>
        <a:p>
          <a:endParaRPr lang="ru-RU" sz="1800"/>
        </a:p>
      </dgm:t>
    </dgm:pt>
    <dgm:pt modelId="{D56B0938-C232-451C-AFBC-D2371F3A398A}" type="sibTrans" cxnId="{20D2A378-A5CC-4A67-9050-0AD7974648E0}">
      <dgm:prSet/>
      <dgm:spPr/>
      <dgm:t>
        <a:bodyPr/>
        <a:lstStyle/>
        <a:p>
          <a:endParaRPr lang="ru-RU" sz="1800"/>
        </a:p>
      </dgm:t>
    </dgm:pt>
    <dgm:pt modelId="{C3AECB42-1847-4A40-B4E6-DFB5DD93EA98}">
      <dgm:prSet phldrT="[Текст]" custT="1"/>
      <dgm:spPr/>
      <dgm:t>
        <a:bodyPr/>
        <a:lstStyle/>
        <a:p>
          <a:r>
            <a:rPr lang="ru-RU" sz="1800" dirty="0" err="1"/>
            <a:t>Сооб-щает</a:t>
          </a:r>
          <a:r>
            <a:rPr lang="ru-RU" sz="1800" dirty="0"/>
            <a:t> что?</a:t>
          </a:r>
        </a:p>
      </dgm:t>
    </dgm:pt>
    <dgm:pt modelId="{66B64E71-A83B-4C38-BE59-87D266B01980}" type="parTrans" cxnId="{EF1B3A91-4C2B-422F-8AC4-BA21DE60F357}">
      <dgm:prSet/>
      <dgm:spPr/>
      <dgm:t>
        <a:bodyPr/>
        <a:lstStyle/>
        <a:p>
          <a:endParaRPr lang="ru-RU" sz="1800"/>
        </a:p>
      </dgm:t>
    </dgm:pt>
    <dgm:pt modelId="{4F9C0EBF-F098-4BBA-925E-A567B903F3E2}" type="sibTrans" cxnId="{EF1B3A91-4C2B-422F-8AC4-BA21DE60F357}">
      <dgm:prSet/>
      <dgm:spPr/>
      <dgm:t>
        <a:bodyPr/>
        <a:lstStyle/>
        <a:p>
          <a:endParaRPr lang="ru-RU" sz="1800"/>
        </a:p>
      </dgm:t>
    </dgm:pt>
    <dgm:pt modelId="{526EB829-7085-45B7-8A0F-DD13CFF3B108}">
      <dgm:prSet phldrT="[Текст]" custT="1"/>
      <dgm:spPr/>
      <dgm:t>
        <a:bodyPr/>
        <a:lstStyle/>
        <a:p>
          <a:r>
            <a:rPr lang="ru-RU" sz="1800" dirty="0" err="1"/>
            <a:t>Сооб-щение</a:t>
          </a:r>
          <a:endParaRPr lang="ru-RU" sz="1800" dirty="0"/>
        </a:p>
      </dgm:t>
    </dgm:pt>
    <dgm:pt modelId="{01EB7FBB-1244-4B64-B19F-7221B0383D7C}" type="parTrans" cxnId="{A96F0973-A8CE-4E83-9E68-6126EFA0BC3C}">
      <dgm:prSet/>
      <dgm:spPr/>
      <dgm:t>
        <a:bodyPr/>
        <a:lstStyle/>
        <a:p>
          <a:endParaRPr lang="ru-RU" sz="1800"/>
        </a:p>
      </dgm:t>
    </dgm:pt>
    <dgm:pt modelId="{A0707175-2248-4F9F-A58D-7ADF9B5F6925}" type="sibTrans" cxnId="{A96F0973-A8CE-4E83-9E68-6126EFA0BC3C}">
      <dgm:prSet/>
      <dgm:spPr/>
      <dgm:t>
        <a:bodyPr/>
        <a:lstStyle/>
        <a:p>
          <a:endParaRPr lang="ru-RU" sz="1800"/>
        </a:p>
      </dgm:t>
    </dgm:pt>
    <dgm:pt modelId="{F43436EF-271E-4E07-8295-B2C8A29BFE94}">
      <dgm:prSet phldrT="[Текст]" custT="1"/>
      <dgm:spPr/>
      <dgm:t>
        <a:bodyPr/>
        <a:lstStyle/>
        <a:p>
          <a:r>
            <a:rPr lang="ru-RU" sz="1800" dirty="0" err="1"/>
            <a:t>Ана-лиз</a:t>
          </a:r>
          <a:r>
            <a:rPr lang="ru-RU" sz="1800" dirty="0"/>
            <a:t> содержания</a:t>
          </a:r>
        </a:p>
      </dgm:t>
    </dgm:pt>
    <dgm:pt modelId="{B5D4EE57-A595-4563-8D9E-D8CEE22DD034}" type="parTrans" cxnId="{80E3F5A0-8B92-43FE-BFD3-D8F1684C4A58}">
      <dgm:prSet/>
      <dgm:spPr/>
      <dgm:t>
        <a:bodyPr/>
        <a:lstStyle/>
        <a:p>
          <a:endParaRPr lang="ru-RU" sz="1800"/>
        </a:p>
      </dgm:t>
    </dgm:pt>
    <dgm:pt modelId="{4B03C451-077B-4601-BC6C-53B8FB1121F5}" type="sibTrans" cxnId="{80E3F5A0-8B92-43FE-BFD3-D8F1684C4A58}">
      <dgm:prSet/>
      <dgm:spPr/>
      <dgm:t>
        <a:bodyPr/>
        <a:lstStyle/>
        <a:p>
          <a:endParaRPr lang="ru-RU" sz="1800"/>
        </a:p>
      </dgm:t>
    </dgm:pt>
    <dgm:pt modelId="{2B879928-A779-4356-AAAD-FFD8EE758A23}">
      <dgm:prSet phldrT="[Текст]" custT="1"/>
      <dgm:spPr/>
      <dgm:t>
        <a:bodyPr/>
        <a:lstStyle/>
        <a:p>
          <a:r>
            <a:rPr lang="ru-RU" sz="1800" dirty="0"/>
            <a:t>По какому каналу?</a:t>
          </a:r>
        </a:p>
      </dgm:t>
    </dgm:pt>
    <dgm:pt modelId="{FE244A61-4923-4394-BA14-D2740D9ACB7C}" type="parTrans" cxnId="{280D335D-AB95-4E7C-9999-EBB343C3FB76}">
      <dgm:prSet/>
      <dgm:spPr/>
      <dgm:t>
        <a:bodyPr/>
        <a:lstStyle/>
        <a:p>
          <a:endParaRPr lang="ru-RU" sz="1800"/>
        </a:p>
      </dgm:t>
    </dgm:pt>
    <dgm:pt modelId="{0CE79A59-4E11-4861-B2C5-C78B8DCC2469}" type="sibTrans" cxnId="{280D335D-AB95-4E7C-9999-EBB343C3FB76}">
      <dgm:prSet/>
      <dgm:spPr/>
      <dgm:t>
        <a:bodyPr/>
        <a:lstStyle/>
        <a:p>
          <a:endParaRPr lang="ru-RU" sz="1800"/>
        </a:p>
      </dgm:t>
    </dgm:pt>
    <dgm:pt modelId="{850AC2B8-D770-4787-AE39-8A3406070FD3}">
      <dgm:prSet phldrT="[Текст]" custT="1"/>
      <dgm:spPr/>
      <dgm:t>
        <a:bodyPr/>
        <a:lstStyle/>
        <a:p>
          <a:r>
            <a:rPr lang="ru-RU" sz="1800" dirty="0"/>
            <a:t>Канал</a:t>
          </a:r>
        </a:p>
      </dgm:t>
    </dgm:pt>
    <dgm:pt modelId="{60B50844-D82D-40FB-83E7-EEDAD92E31E3}" type="parTrans" cxnId="{5AD8C5C9-8E49-405C-86E4-7631668AF3F1}">
      <dgm:prSet/>
      <dgm:spPr/>
      <dgm:t>
        <a:bodyPr/>
        <a:lstStyle/>
        <a:p>
          <a:endParaRPr lang="ru-RU" sz="1800"/>
        </a:p>
      </dgm:t>
    </dgm:pt>
    <dgm:pt modelId="{1D58511E-E869-4AA5-AA15-01068ED32356}" type="sibTrans" cxnId="{5AD8C5C9-8E49-405C-86E4-7631668AF3F1}">
      <dgm:prSet/>
      <dgm:spPr/>
      <dgm:t>
        <a:bodyPr/>
        <a:lstStyle/>
        <a:p>
          <a:endParaRPr lang="ru-RU" sz="1800"/>
        </a:p>
      </dgm:t>
    </dgm:pt>
    <dgm:pt modelId="{D0063FC8-8A13-44A1-8839-E1187B4E888B}">
      <dgm:prSet phldrT="[Текст]" custT="1"/>
      <dgm:spPr/>
      <dgm:t>
        <a:bodyPr/>
        <a:lstStyle/>
        <a:p>
          <a:r>
            <a:rPr lang="ru-RU" sz="1800" dirty="0" err="1"/>
            <a:t>Ана-лиз</a:t>
          </a:r>
          <a:r>
            <a:rPr lang="ru-RU" sz="1800" dirty="0"/>
            <a:t> средств и каналов</a:t>
          </a:r>
        </a:p>
      </dgm:t>
    </dgm:pt>
    <dgm:pt modelId="{98BC4E87-E08E-4AE8-995C-5D22BB2B3486}" type="parTrans" cxnId="{164FC67A-0500-47FD-9F1C-69FC00672A72}">
      <dgm:prSet/>
      <dgm:spPr/>
      <dgm:t>
        <a:bodyPr/>
        <a:lstStyle/>
        <a:p>
          <a:endParaRPr lang="ru-RU" sz="1800"/>
        </a:p>
      </dgm:t>
    </dgm:pt>
    <dgm:pt modelId="{017CBF39-BA91-48EF-A965-50B078E4F2FC}" type="sibTrans" cxnId="{164FC67A-0500-47FD-9F1C-69FC00672A72}">
      <dgm:prSet/>
      <dgm:spPr/>
      <dgm:t>
        <a:bodyPr/>
        <a:lstStyle/>
        <a:p>
          <a:endParaRPr lang="ru-RU" sz="1800"/>
        </a:p>
      </dgm:t>
    </dgm:pt>
    <dgm:pt modelId="{473F4912-C1B5-45DF-BC0D-1F113BF6963C}">
      <dgm:prSet phldrT="[Текст]" custT="1"/>
      <dgm:spPr/>
      <dgm:t>
        <a:bodyPr/>
        <a:lstStyle/>
        <a:p>
          <a:r>
            <a:rPr lang="ru-RU" sz="1800" dirty="0"/>
            <a:t>Кому?</a:t>
          </a:r>
        </a:p>
      </dgm:t>
    </dgm:pt>
    <dgm:pt modelId="{8C54542B-A58A-4774-8E3D-1038D037AF31}" type="parTrans" cxnId="{EFD64287-6062-437D-97E5-82076563DA43}">
      <dgm:prSet/>
      <dgm:spPr/>
      <dgm:t>
        <a:bodyPr/>
        <a:lstStyle/>
        <a:p>
          <a:endParaRPr lang="ru-RU" sz="1800"/>
        </a:p>
      </dgm:t>
    </dgm:pt>
    <dgm:pt modelId="{85212BC8-3BB4-449D-A3AF-7EA2F4E0C060}" type="sibTrans" cxnId="{EFD64287-6062-437D-97E5-82076563DA43}">
      <dgm:prSet/>
      <dgm:spPr/>
      <dgm:t>
        <a:bodyPr/>
        <a:lstStyle/>
        <a:p>
          <a:endParaRPr lang="ru-RU" sz="1800"/>
        </a:p>
      </dgm:t>
    </dgm:pt>
    <dgm:pt modelId="{576E8530-7FF1-46E9-951E-369886962FA6}">
      <dgm:prSet phldrT="[Текст]" custT="1"/>
      <dgm:spPr/>
      <dgm:t>
        <a:bodyPr/>
        <a:lstStyle/>
        <a:p>
          <a:r>
            <a:rPr lang="ru-RU" sz="1800" dirty="0"/>
            <a:t>Полу-</a:t>
          </a:r>
          <a:r>
            <a:rPr lang="ru-RU" sz="1800" dirty="0" err="1"/>
            <a:t>чатель</a:t>
          </a:r>
          <a:endParaRPr lang="ru-RU" sz="1800" dirty="0"/>
        </a:p>
      </dgm:t>
    </dgm:pt>
    <dgm:pt modelId="{B37490EB-22DD-4175-9481-D7ABE81959DB}" type="parTrans" cxnId="{58387406-40B4-4652-8BDE-2585F66FC42F}">
      <dgm:prSet/>
      <dgm:spPr/>
      <dgm:t>
        <a:bodyPr/>
        <a:lstStyle/>
        <a:p>
          <a:endParaRPr lang="ru-RU" sz="1800"/>
        </a:p>
      </dgm:t>
    </dgm:pt>
    <dgm:pt modelId="{EB56C2C4-3063-4BFB-91F0-D0E2F7CBAECF}" type="sibTrans" cxnId="{58387406-40B4-4652-8BDE-2585F66FC42F}">
      <dgm:prSet/>
      <dgm:spPr/>
      <dgm:t>
        <a:bodyPr/>
        <a:lstStyle/>
        <a:p>
          <a:endParaRPr lang="ru-RU" sz="1800"/>
        </a:p>
      </dgm:t>
    </dgm:pt>
    <dgm:pt modelId="{0E7D1DA3-9F95-4047-8434-5DA96A44FFC6}">
      <dgm:prSet phldrT="[Текст]" custT="1"/>
      <dgm:spPr/>
      <dgm:t>
        <a:bodyPr/>
        <a:lstStyle/>
        <a:p>
          <a:r>
            <a:rPr lang="ru-RU" sz="1800" dirty="0" err="1"/>
            <a:t>Ана-лиз</a:t>
          </a:r>
          <a:r>
            <a:rPr lang="ru-RU" sz="1800" dirty="0"/>
            <a:t> аудитории</a:t>
          </a:r>
        </a:p>
      </dgm:t>
    </dgm:pt>
    <dgm:pt modelId="{8BA26906-C120-4A17-9E56-6B6D2DE5B9BC}" type="parTrans" cxnId="{B68C6E69-DDB3-48DD-9B0B-D899D7AEB413}">
      <dgm:prSet/>
      <dgm:spPr/>
      <dgm:t>
        <a:bodyPr/>
        <a:lstStyle/>
        <a:p>
          <a:endParaRPr lang="ru-RU" sz="1800"/>
        </a:p>
      </dgm:t>
    </dgm:pt>
    <dgm:pt modelId="{394E8004-D9B4-479A-A61C-707E1B4FB21D}" type="sibTrans" cxnId="{B68C6E69-DDB3-48DD-9B0B-D899D7AEB413}">
      <dgm:prSet/>
      <dgm:spPr/>
      <dgm:t>
        <a:bodyPr/>
        <a:lstStyle/>
        <a:p>
          <a:endParaRPr lang="ru-RU" sz="1800"/>
        </a:p>
      </dgm:t>
    </dgm:pt>
    <dgm:pt modelId="{2159ABC5-88C3-4714-AEAB-435C4430F034}">
      <dgm:prSet phldrT="[Текст]" custT="1"/>
      <dgm:spPr/>
      <dgm:t>
        <a:bodyPr/>
        <a:lstStyle/>
        <a:p>
          <a:r>
            <a:rPr lang="ru-RU" sz="1800" dirty="0"/>
            <a:t>С каким </a:t>
          </a:r>
          <a:r>
            <a:rPr lang="ru-RU" sz="1800" dirty="0" err="1"/>
            <a:t>эффек</a:t>
          </a:r>
          <a:r>
            <a:rPr lang="ru-RU" sz="1800" dirty="0"/>
            <a:t>-том?</a:t>
          </a:r>
        </a:p>
      </dgm:t>
    </dgm:pt>
    <dgm:pt modelId="{F91955C7-4089-47E1-BA7F-5D6538B97CC8}" type="parTrans" cxnId="{BBC1CB6F-D48B-496B-8427-A8DA42A358ED}">
      <dgm:prSet/>
      <dgm:spPr/>
      <dgm:t>
        <a:bodyPr/>
        <a:lstStyle/>
        <a:p>
          <a:endParaRPr lang="ru-RU" sz="1800"/>
        </a:p>
      </dgm:t>
    </dgm:pt>
    <dgm:pt modelId="{7A87173D-5A27-4C82-9D32-C08B39847E5B}" type="sibTrans" cxnId="{BBC1CB6F-D48B-496B-8427-A8DA42A358ED}">
      <dgm:prSet/>
      <dgm:spPr/>
      <dgm:t>
        <a:bodyPr/>
        <a:lstStyle/>
        <a:p>
          <a:endParaRPr lang="ru-RU" sz="1800"/>
        </a:p>
      </dgm:t>
    </dgm:pt>
    <dgm:pt modelId="{4D507E03-3CA3-4C38-AA7F-EBF5E143711C}">
      <dgm:prSet phldrT="[Текст]" custT="1"/>
      <dgm:spPr/>
      <dgm:t>
        <a:bodyPr/>
        <a:lstStyle/>
        <a:p>
          <a:r>
            <a:rPr lang="ru-RU" sz="1800" dirty="0" err="1"/>
            <a:t>Аана-лиз</a:t>
          </a:r>
          <a:r>
            <a:rPr lang="ru-RU" sz="1800" dirty="0"/>
            <a:t> результатов</a:t>
          </a:r>
        </a:p>
      </dgm:t>
    </dgm:pt>
    <dgm:pt modelId="{1A217BFE-A220-4C31-9A57-4F04E220D1A4}" type="parTrans" cxnId="{2B8EA119-60EC-4E31-A462-FB616571208C}">
      <dgm:prSet/>
      <dgm:spPr/>
      <dgm:t>
        <a:bodyPr/>
        <a:lstStyle/>
        <a:p>
          <a:endParaRPr lang="ru-RU" sz="1800"/>
        </a:p>
      </dgm:t>
    </dgm:pt>
    <dgm:pt modelId="{269F378A-245B-41FD-8F47-A8D9E6602382}" type="sibTrans" cxnId="{2B8EA119-60EC-4E31-A462-FB616571208C}">
      <dgm:prSet/>
      <dgm:spPr/>
      <dgm:t>
        <a:bodyPr/>
        <a:lstStyle/>
        <a:p>
          <a:endParaRPr lang="ru-RU" sz="1800"/>
        </a:p>
      </dgm:t>
    </dgm:pt>
    <dgm:pt modelId="{475107C9-4760-4E62-94EB-EA4380088304}">
      <dgm:prSet phldrT="[Текст]" custT="1"/>
      <dgm:spPr/>
      <dgm:t>
        <a:bodyPr/>
        <a:lstStyle/>
        <a:p>
          <a:r>
            <a:rPr lang="ru-RU" sz="1800" dirty="0"/>
            <a:t>Эф-</a:t>
          </a:r>
          <a:r>
            <a:rPr lang="ru-RU" sz="1800" dirty="0" err="1"/>
            <a:t>фект</a:t>
          </a:r>
          <a:endParaRPr lang="ru-RU" sz="1800" dirty="0"/>
        </a:p>
      </dgm:t>
    </dgm:pt>
    <dgm:pt modelId="{824FD483-BC66-4FE4-802D-6708A8E0A3CD}" type="parTrans" cxnId="{5DE2E2C5-FDD0-4485-B382-72622663032D}">
      <dgm:prSet/>
      <dgm:spPr/>
      <dgm:t>
        <a:bodyPr/>
        <a:lstStyle/>
        <a:p>
          <a:endParaRPr lang="ru-RU" sz="1800"/>
        </a:p>
      </dgm:t>
    </dgm:pt>
    <dgm:pt modelId="{B5B072FB-BFDC-4376-BAC1-5E7959C77246}" type="sibTrans" cxnId="{5DE2E2C5-FDD0-4485-B382-72622663032D}">
      <dgm:prSet/>
      <dgm:spPr/>
      <dgm:t>
        <a:bodyPr/>
        <a:lstStyle/>
        <a:p>
          <a:endParaRPr lang="ru-RU" sz="1800"/>
        </a:p>
      </dgm:t>
    </dgm:pt>
    <dgm:pt modelId="{EC35271B-AE7D-4D98-9AB7-1B0283E3CD4E}" type="pres">
      <dgm:prSet presAssocID="{201D3DC9-69D5-4E3C-B72C-6189D30EE137}" presName="theList" presStyleCnt="0">
        <dgm:presLayoutVars>
          <dgm:dir/>
          <dgm:animLvl val="lvl"/>
          <dgm:resizeHandles val="exact"/>
        </dgm:presLayoutVars>
      </dgm:prSet>
      <dgm:spPr/>
    </dgm:pt>
    <dgm:pt modelId="{2C3951D4-8A75-4136-9FC0-D4CA43402FC0}" type="pres">
      <dgm:prSet presAssocID="{15FF0E67-FF16-49A0-B0AD-12A0AAB6A9E7}" presName="compNode" presStyleCnt="0"/>
      <dgm:spPr/>
    </dgm:pt>
    <dgm:pt modelId="{742DE474-6356-4930-9C44-5F300B92EA6D}" type="pres">
      <dgm:prSet presAssocID="{15FF0E67-FF16-49A0-B0AD-12A0AAB6A9E7}" presName="aNode" presStyleLbl="bgShp" presStyleIdx="0" presStyleCnt="5"/>
      <dgm:spPr/>
    </dgm:pt>
    <dgm:pt modelId="{63C68220-77E4-49A8-9ACD-04D5B1DA68CF}" type="pres">
      <dgm:prSet presAssocID="{15FF0E67-FF16-49A0-B0AD-12A0AAB6A9E7}" presName="textNode" presStyleLbl="bgShp" presStyleIdx="0" presStyleCnt="5"/>
      <dgm:spPr/>
    </dgm:pt>
    <dgm:pt modelId="{8373785A-9285-45AF-B043-9BABF71349BE}" type="pres">
      <dgm:prSet presAssocID="{15FF0E67-FF16-49A0-B0AD-12A0AAB6A9E7}" presName="compChildNode" presStyleCnt="0"/>
      <dgm:spPr/>
    </dgm:pt>
    <dgm:pt modelId="{B98D0345-8F82-4379-92B5-840386303C87}" type="pres">
      <dgm:prSet presAssocID="{15FF0E67-FF16-49A0-B0AD-12A0AAB6A9E7}" presName="theInnerList" presStyleCnt="0"/>
      <dgm:spPr/>
    </dgm:pt>
    <dgm:pt modelId="{CB9AD5FA-EB28-4D7D-AC95-257018C1B7AB}" type="pres">
      <dgm:prSet presAssocID="{F9232682-5DB3-4EAF-91D3-B3AC689C46F1}" presName="childNode" presStyleLbl="node1" presStyleIdx="0" presStyleCnt="10">
        <dgm:presLayoutVars>
          <dgm:bulletEnabled val="1"/>
        </dgm:presLayoutVars>
      </dgm:prSet>
      <dgm:spPr/>
    </dgm:pt>
    <dgm:pt modelId="{9DB2D9F3-D1F5-4A5D-BFE6-92F15ABBC177}" type="pres">
      <dgm:prSet presAssocID="{F9232682-5DB3-4EAF-91D3-B3AC689C46F1}" presName="aSpace2" presStyleCnt="0"/>
      <dgm:spPr/>
    </dgm:pt>
    <dgm:pt modelId="{17B01E56-34B0-46B7-8070-B15CCA6076DB}" type="pres">
      <dgm:prSet presAssocID="{B1D1F4CC-EEA1-4A2E-9840-9559AF63C5E0}" presName="childNode" presStyleLbl="node1" presStyleIdx="1" presStyleCnt="10">
        <dgm:presLayoutVars>
          <dgm:bulletEnabled val="1"/>
        </dgm:presLayoutVars>
      </dgm:prSet>
      <dgm:spPr/>
    </dgm:pt>
    <dgm:pt modelId="{F9BDA76B-5F33-4236-AB91-FAFDD6EB4B86}" type="pres">
      <dgm:prSet presAssocID="{15FF0E67-FF16-49A0-B0AD-12A0AAB6A9E7}" presName="aSpace" presStyleCnt="0"/>
      <dgm:spPr/>
    </dgm:pt>
    <dgm:pt modelId="{D1F57623-8FE5-4864-BA65-BA0EA71FF751}" type="pres">
      <dgm:prSet presAssocID="{C3AECB42-1847-4A40-B4E6-DFB5DD93EA98}" presName="compNode" presStyleCnt="0"/>
      <dgm:spPr/>
    </dgm:pt>
    <dgm:pt modelId="{9576D5D7-CDB7-4D78-9DD0-34CCF3C20B29}" type="pres">
      <dgm:prSet presAssocID="{C3AECB42-1847-4A40-B4E6-DFB5DD93EA98}" presName="aNode" presStyleLbl="bgShp" presStyleIdx="1" presStyleCnt="5"/>
      <dgm:spPr/>
    </dgm:pt>
    <dgm:pt modelId="{850D612F-FA85-4C91-978F-9245D1D99A0B}" type="pres">
      <dgm:prSet presAssocID="{C3AECB42-1847-4A40-B4E6-DFB5DD93EA98}" presName="textNode" presStyleLbl="bgShp" presStyleIdx="1" presStyleCnt="5"/>
      <dgm:spPr/>
    </dgm:pt>
    <dgm:pt modelId="{AAE2F336-673B-4BED-ABE7-AA1EDA73DA34}" type="pres">
      <dgm:prSet presAssocID="{C3AECB42-1847-4A40-B4E6-DFB5DD93EA98}" presName="compChildNode" presStyleCnt="0"/>
      <dgm:spPr/>
    </dgm:pt>
    <dgm:pt modelId="{C45684C8-E85F-4A8A-BD5B-41C0D2C14D89}" type="pres">
      <dgm:prSet presAssocID="{C3AECB42-1847-4A40-B4E6-DFB5DD93EA98}" presName="theInnerList" presStyleCnt="0"/>
      <dgm:spPr/>
    </dgm:pt>
    <dgm:pt modelId="{B545B884-58E8-42FA-9C50-9D69FFB49AC7}" type="pres">
      <dgm:prSet presAssocID="{526EB829-7085-45B7-8A0F-DD13CFF3B108}" presName="childNode" presStyleLbl="node1" presStyleIdx="2" presStyleCnt="10">
        <dgm:presLayoutVars>
          <dgm:bulletEnabled val="1"/>
        </dgm:presLayoutVars>
      </dgm:prSet>
      <dgm:spPr/>
    </dgm:pt>
    <dgm:pt modelId="{53288862-C7E5-421F-8052-4087548225F8}" type="pres">
      <dgm:prSet presAssocID="{526EB829-7085-45B7-8A0F-DD13CFF3B108}" presName="aSpace2" presStyleCnt="0"/>
      <dgm:spPr/>
    </dgm:pt>
    <dgm:pt modelId="{6AD9B25A-7B84-4D2D-8706-D7FE810C6E64}" type="pres">
      <dgm:prSet presAssocID="{F43436EF-271E-4E07-8295-B2C8A29BFE94}" presName="childNode" presStyleLbl="node1" presStyleIdx="3" presStyleCnt="10">
        <dgm:presLayoutVars>
          <dgm:bulletEnabled val="1"/>
        </dgm:presLayoutVars>
      </dgm:prSet>
      <dgm:spPr/>
    </dgm:pt>
    <dgm:pt modelId="{7CD4B34B-826A-4A42-9D1F-F9E90F948078}" type="pres">
      <dgm:prSet presAssocID="{C3AECB42-1847-4A40-B4E6-DFB5DD93EA98}" presName="aSpace" presStyleCnt="0"/>
      <dgm:spPr/>
    </dgm:pt>
    <dgm:pt modelId="{0A7B6A97-ED15-481D-A76D-76043EE54D59}" type="pres">
      <dgm:prSet presAssocID="{2B879928-A779-4356-AAAD-FFD8EE758A23}" presName="compNode" presStyleCnt="0"/>
      <dgm:spPr/>
    </dgm:pt>
    <dgm:pt modelId="{1FE229F1-D64F-4276-989C-0123B8B935ED}" type="pres">
      <dgm:prSet presAssocID="{2B879928-A779-4356-AAAD-FFD8EE758A23}" presName="aNode" presStyleLbl="bgShp" presStyleIdx="2" presStyleCnt="5"/>
      <dgm:spPr/>
    </dgm:pt>
    <dgm:pt modelId="{75D557ED-E5A7-4CBD-8649-487BA8672F91}" type="pres">
      <dgm:prSet presAssocID="{2B879928-A779-4356-AAAD-FFD8EE758A23}" presName="textNode" presStyleLbl="bgShp" presStyleIdx="2" presStyleCnt="5"/>
      <dgm:spPr/>
    </dgm:pt>
    <dgm:pt modelId="{764E180B-2021-47C4-95B6-45D7AE7B4CF9}" type="pres">
      <dgm:prSet presAssocID="{2B879928-A779-4356-AAAD-FFD8EE758A23}" presName="compChildNode" presStyleCnt="0"/>
      <dgm:spPr/>
    </dgm:pt>
    <dgm:pt modelId="{21D60A33-FF4B-4A0F-93ED-EE646B6AE6C9}" type="pres">
      <dgm:prSet presAssocID="{2B879928-A779-4356-AAAD-FFD8EE758A23}" presName="theInnerList" presStyleCnt="0"/>
      <dgm:spPr/>
    </dgm:pt>
    <dgm:pt modelId="{EAD00579-1E97-4485-911E-37DABCC3F1A2}" type="pres">
      <dgm:prSet presAssocID="{850AC2B8-D770-4787-AE39-8A3406070FD3}" presName="childNode" presStyleLbl="node1" presStyleIdx="4" presStyleCnt="10">
        <dgm:presLayoutVars>
          <dgm:bulletEnabled val="1"/>
        </dgm:presLayoutVars>
      </dgm:prSet>
      <dgm:spPr/>
    </dgm:pt>
    <dgm:pt modelId="{19258786-9586-4162-BFFD-1E267317DB51}" type="pres">
      <dgm:prSet presAssocID="{850AC2B8-D770-4787-AE39-8A3406070FD3}" presName="aSpace2" presStyleCnt="0"/>
      <dgm:spPr/>
    </dgm:pt>
    <dgm:pt modelId="{4FFA836A-C370-4E46-83BC-160F15B891B0}" type="pres">
      <dgm:prSet presAssocID="{D0063FC8-8A13-44A1-8839-E1187B4E888B}" presName="childNode" presStyleLbl="node1" presStyleIdx="5" presStyleCnt="10" custScaleX="118162">
        <dgm:presLayoutVars>
          <dgm:bulletEnabled val="1"/>
        </dgm:presLayoutVars>
      </dgm:prSet>
      <dgm:spPr/>
    </dgm:pt>
    <dgm:pt modelId="{61C34704-C1F6-45D2-9568-F15301A5E0B9}" type="pres">
      <dgm:prSet presAssocID="{2B879928-A779-4356-AAAD-FFD8EE758A23}" presName="aSpace" presStyleCnt="0"/>
      <dgm:spPr/>
    </dgm:pt>
    <dgm:pt modelId="{00A05324-0440-4B50-B465-43331AF15BE7}" type="pres">
      <dgm:prSet presAssocID="{473F4912-C1B5-45DF-BC0D-1F113BF6963C}" presName="compNode" presStyleCnt="0"/>
      <dgm:spPr/>
    </dgm:pt>
    <dgm:pt modelId="{1D9B73EB-E1FD-426D-B4F7-C490435F1B64}" type="pres">
      <dgm:prSet presAssocID="{473F4912-C1B5-45DF-BC0D-1F113BF6963C}" presName="aNode" presStyleLbl="bgShp" presStyleIdx="3" presStyleCnt="5"/>
      <dgm:spPr/>
    </dgm:pt>
    <dgm:pt modelId="{7D4319C2-57C0-4D36-8545-9738DBD761FD}" type="pres">
      <dgm:prSet presAssocID="{473F4912-C1B5-45DF-BC0D-1F113BF6963C}" presName="textNode" presStyleLbl="bgShp" presStyleIdx="3" presStyleCnt="5"/>
      <dgm:spPr/>
    </dgm:pt>
    <dgm:pt modelId="{79297899-CF90-45F5-8313-3304B8C02977}" type="pres">
      <dgm:prSet presAssocID="{473F4912-C1B5-45DF-BC0D-1F113BF6963C}" presName="compChildNode" presStyleCnt="0"/>
      <dgm:spPr/>
    </dgm:pt>
    <dgm:pt modelId="{D9BFB669-0134-40DA-951C-C3E760D7C159}" type="pres">
      <dgm:prSet presAssocID="{473F4912-C1B5-45DF-BC0D-1F113BF6963C}" presName="theInnerList" presStyleCnt="0"/>
      <dgm:spPr/>
    </dgm:pt>
    <dgm:pt modelId="{5E9E261C-37B4-4590-8B9E-C72AF3759D82}" type="pres">
      <dgm:prSet presAssocID="{576E8530-7FF1-46E9-951E-369886962FA6}" presName="childNode" presStyleLbl="node1" presStyleIdx="6" presStyleCnt="10">
        <dgm:presLayoutVars>
          <dgm:bulletEnabled val="1"/>
        </dgm:presLayoutVars>
      </dgm:prSet>
      <dgm:spPr/>
    </dgm:pt>
    <dgm:pt modelId="{BD8B02D2-1C44-4696-9F42-7B587B6395A6}" type="pres">
      <dgm:prSet presAssocID="{576E8530-7FF1-46E9-951E-369886962FA6}" presName="aSpace2" presStyleCnt="0"/>
      <dgm:spPr/>
    </dgm:pt>
    <dgm:pt modelId="{43EA0EC9-25C2-40AA-AACB-3D1AE6794093}" type="pres">
      <dgm:prSet presAssocID="{0E7D1DA3-9F95-4047-8434-5DA96A44FFC6}" presName="childNode" presStyleLbl="node1" presStyleIdx="7" presStyleCnt="10">
        <dgm:presLayoutVars>
          <dgm:bulletEnabled val="1"/>
        </dgm:presLayoutVars>
      </dgm:prSet>
      <dgm:spPr/>
    </dgm:pt>
    <dgm:pt modelId="{9603D737-B5EC-4C59-99AA-DC0DB08377FF}" type="pres">
      <dgm:prSet presAssocID="{473F4912-C1B5-45DF-BC0D-1F113BF6963C}" presName="aSpace" presStyleCnt="0"/>
      <dgm:spPr/>
    </dgm:pt>
    <dgm:pt modelId="{01F8A627-5D38-4266-B1D1-154DB4F42A05}" type="pres">
      <dgm:prSet presAssocID="{2159ABC5-88C3-4714-AEAB-435C4430F034}" presName="compNode" presStyleCnt="0"/>
      <dgm:spPr/>
    </dgm:pt>
    <dgm:pt modelId="{B2289EBC-5BC9-47F2-AD2B-952E0A69C054}" type="pres">
      <dgm:prSet presAssocID="{2159ABC5-88C3-4714-AEAB-435C4430F034}" presName="aNode" presStyleLbl="bgShp" presStyleIdx="4" presStyleCnt="5"/>
      <dgm:spPr/>
    </dgm:pt>
    <dgm:pt modelId="{61ACA729-34F0-47E2-A269-FD7F0DD407A7}" type="pres">
      <dgm:prSet presAssocID="{2159ABC5-88C3-4714-AEAB-435C4430F034}" presName="textNode" presStyleLbl="bgShp" presStyleIdx="4" presStyleCnt="5"/>
      <dgm:spPr/>
    </dgm:pt>
    <dgm:pt modelId="{18B0C909-C73A-41B3-993A-E29D330AF886}" type="pres">
      <dgm:prSet presAssocID="{2159ABC5-88C3-4714-AEAB-435C4430F034}" presName="compChildNode" presStyleCnt="0"/>
      <dgm:spPr/>
    </dgm:pt>
    <dgm:pt modelId="{BE6BCBE4-B97F-411F-9AD8-F8DDB6CCF463}" type="pres">
      <dgm:prSet presAssocID="{2159ABC5-88C3-4714-AEAB-435C4430F034}" presName="theInnerList" presStyleCnt="0"/>
      <dgm:spPr/>
    </dgm:pt>
    <dgm:pt modelId="{9F4E3121-2818-49AD-816C-F5053D1664D9}" type="pres">
      <dgm:prSet presAssocID="{475107C9-4760-4E62-94EB-EA4380088304}" presName="childNode" presStyleLbl="node1" presStyleIdx="8" presStyleCnt="10">
        <dgm:presLayoutVars>
          <dgm:bulletEnabled val="1"/>
        </dgm:presLayoutVars>
      </dgm:prSet>
      <dgm:spPr/>
    </dgm:pt>
    <dgm:pt modelId="{E1161B36-56EB-42E4-8870-553FDC828152}" type="pres">
      <dgm:prSet presAssocID="{475107C9-4760-4E62-94EB-EA4380088304}" presName="aSpace2" presStyleCnt="0"/>
      <dgm:spPr/>
    </dgm:pt>
    <dgm:pt modelId="{A4C6F465-4AD1-4C38-87EE-29B7EBBBF3CF}" type="pres">
      <dgm:prSet presAssocID="{4D507E03-3CA3-4C38-AA7F-EBF5E143711C}" presName="childNode" presStyleLbl="node1" presStyleIdx="9" presStyleCnt="10">
        <dgm:presLayoutVars>
          <dgm:bulletEnabled val="1"/>
        </dgm:presLayoutVars>
      </dgm:prSet>
      <dgm:spPr/>
    </dgm:pt>
  </dgm:ptLst>
  <dgm:cxnLst>
    <dgm:cxn modelId="{58387406-40B4-4652-8BDE-2585F66FC42F}" srcId="{473F4912-C1B5-45DF-BC0D-1F113BF6963C}" destId="{576E8530-7FF1-46E9-951E-369886962FA6}" srcOrd="0" destOrd="0" parTransId="{B37490EB-22DD-4175-9481-D7ABE81959DB}" sibTransId="{EB56C2C4-3063-4BFB-91F0-D0E2F7CBAECF}"/>
    <dgm:cxn modelId="{145D9D0B-B2A1-46F5-B71C-53C8C3C802AC}" type="presOf" srcId="{576E8530-7FF1-46E9-951E-369886962FA6}" destId="{5E9E261C-37B4-4590-8B9E-C72AF3759D82}" srcOrd="0" destOrd="0" presId="urn:microsoft.com/office/officeart/2005/8/layout/lProcess2"/>
    <dgm:cxn modelId="{D118480F-D551-404A-805B-873698AF4CA6}" type="presOf" srcId="{15FF0E67-FF16-49A0-B0AD-12A0AAB6A9E7}" destId="{742DE474-6356-4930-9C44-5F300B92EA6D}" srcOrd="0" destOrd="0" presId="urn:microsoft.com/office/officeart/2005/8/layout/lProcess2"/>
    <dgm:cxn modelId="{BE850116-C4B1-43A6-8434-F89CDA99AC37}" type="presOf" srcId="{C3AECB42-1847-4A40-B4E6-DFB5DD93EA98}" destId="{850D612F-FA85-4C91-978F-9245D1D99A0B}" srcOrd="1" destOrd="0" presId="urn:microsoft.com/office/officeart/2005/8/layout/lProcess2"/>
    <dgm:cxn modelId="{2B8EA119-60EC-4E31-A462-FB616571208C}" srcId="{2159ABC5-88C3-4714-AEAB-435C4430F034}" destId="{4D507E03-3CA3-4C38-AA7F-EBF5E143711C}" srcOrd="1" destOrd="0" parTransId="{1A217BFE-A220-4C31-9A57-4F04E220D1A4}" sibTransId="{269F378A-245B-41FD-8F47-A8D9E6602382}"/>
    <dgm:cxn modelId="{9CD4B535-D5E2-42F7-BD61-901CCF9481E8}" type="presOf" srcId="{C3AECB42-1847-4A40-B4E6-DFB5DD93EA98}" destId="{9576D5D7-CDB7-4D78-9DD0-34CCF3C20B29}" srcOrd="0" destOrd="0" presId="urn:microsoft.com/office/officeart/2005/8/layout/lProcess2"/>
    <dgm:cxn modelId="{280D335D-AB95-4E7C-9999-EBB343C3FB76}" srcId="{201D3DC9-69D5-4E3C-B72C-6189D30EE137}" destId="{2B879928-A779-4356-AAAD-FFD8EE758A23}" srcOrd="2" destOrd="0" parTransId="{FE244A61-4923-4394-BA14-D2740D9ACB7C}" sibTransId="{0CE79A59-4E11-4861-B2C5-C78B8DCC2469}"/>
    <dgm:cxn modelId="{0DCE8741-3AC5-4A79-AB9A-8AC867E0A75D}" type="presOf" srcId="{2B879928-A779-4356-AAAD-FFD8EE758A23}" destId="{1FE229F1-D64F-4276-989C-0123B8B935ED}" srcOrd="0" destOrd="0" presId="urn:microsoft.com/office/officeart/2005/8/layout/lProcess2"/>
    <dgm:cxn modelId="{EA2D7242-7D68-46AF-892C-79B37D557341}" type="presOf" srcId="{F9232682-5DB3-4EAF-91D3-B3AC689C46F1}" destId="{CB9AD5FA-EB28-4D7D-AC95-257018C1B7AB}" srcOrd="0" destOrd="0" presId="urn:microsoft.com/office/officeart/2005/8/layout/lProcess2"/>
    <dgm:cxn modelId="{12782C66-28A7-4036-9446-6436C4572877}" type="presOf" srcId="{475107C9-4760-4E62-94EB-EA4380088304}" destId="{9F4E3121-2818-49AD-816C-F5053D1664D9}" srcOrd="0" destOrd="0" presId="urn:microsoft.com/office/officeart/2005/8/layout/lProcess2"/>
    <dgm:cxn modelId="{B68C6E69-DDB3-48DD-9B0B-D899D7AEB413}" srcId="{473F4912-C1B5-45DF-BC0D-1F113BF6963C}" destId="{0E7D1DA3-9F95-4047-8434-5DA96A44FFC6}" srcOrd="1" destOrd="0" parTransId="{8BA26906-C120-4A17-9E56-6B6D2DE5B9BC}" sibTransId="{394E8004-D9B4-479A-A61C-707E1B4FB21D}"/>
    <dgm:cxn modelId="{BBC1CB6F-D48B-496B-8427-A8DA42A358ED}" srcId="{201D3DC9-69D5-4E3C-B72C-6189D30EE137}" destId="{2159ABC5-88C3-4714-AEAB-435C4430F034}" srcOrd="4" destOrd="0" parTransId="{F91955C7-4089-47E1-BA7F-5D6538B97CC8}" sibTransId="{7A87173D-5A27-4C82-9D32-C08B39847E5B}"/>
    <dgm:cxn modelId="{A96F0973-A8CE-4E83-9E68-6126EFA0BC3C}" srcId="{C3AECB42-1847-4A40-B4E6-DFB5DD93EA98}" destId="{526EB829-7085-45B7-8A0F-DD13CFF3B108}" srcOrd="0" destOrd="0" parTransId="{01EB7FBB-1244-4B64-B19F-7221B0383D7C}" sibTransId="{A0707175-2248-4F9F-A58D-7ADF9B5F6925}"/>
    <dgm:cxn modelId="{6264DE76-8C15-4FF6-93ED-ED572D8A8294}" type="presOf" srcId="{2159ABC5-88C3-4714-AEAB-435C4430F034}" destId="{B2289EBC-5BC9-47F2-AD2B-952E0A69C054}" srcOrd="0" destOrd="0" presId="urn:microsoft.com/office/officeart/2005/8/layout/lProcess2"/>
    <dgm:cxn modelId="{35326B58-F608-4EC6-ABAD-1DBB0621E0EF}" type="presOf" srcId="{473F4912-C1B5-45DF-BC0D-1F113BF6963C}" destId="{7D4319C2-57C0-4D36-8545-9738DBD761FD}" srcOrd="1" destOrd="0" presId="urn:microsoft.com/office/officeart/2005/8/layout/lProcess2"/>
    <dgm:cxn modelId="{20D2A378-A5CC-4A67-9050-0AD7974648E0}" srcId="{15FF0E67-FF16-49A0-B0AD-12A0AAB6A9E7}" destId="{B1D1F4CC-EEA1-4A2E-9840-9559AF63C5E0}" srcOrd="1" destOrd="0" parTransId="{87960EB7-7E2F-4661-91DA-7C8AF7220495}" sibTransId="{D56B0938-C232-451C-AFBC-D2371F3A398A}"/>
    <dgm:cxn modelId="{13242459-4551-409B-B9F5-2E7C4B84D03D}" type="presOf" srcId="{F43436EF-271E-4E07-8295-B2C8A29BFE94}" destId="{6AD9B25A-7B84-4D2D-8706-D7FE810C6E64}" srcOrd="0" destOrd="0" presId="urn:microsoft.com/office/officeart/2005/8/layout/lProcess2"/>
    <dgm:cxn modelId="{164FC67A-0500-47FD-9F1C-69FC00672A72}" srcId="{2B879928-A779-4356-AAAD-FFD8EE758A23}" destId="{D0063FC8-8A13-44A1-8839-E1187B4E888B}" srcOrd="1" destOrd="0" parTransId="{98BC4E87-E08E-4AE8-995C-5D22BB2B3486}" sibTransId="{017CBF39-BA91-48EF-A965-50B078E4F2FC}"/>
    <dgm:cxn modelId="{10DCA57B-CB5E-4494-AF3E-3A2E6BD4B3CA}" type="presOf" srcId="{B1D1F4CC-EEA1-4A2E-9840-9559AF63C5E0}" destId="{17B01E56-34B0-46B7-8070-B15CCA6076DB}" srcOrd="0" destOrd="0" presId="urn:microsoft.com/office/officeart/2005/8/layout/lProcess2"/>
    <dgm:cxn modelId="{1B9D8C81-776F-4980-934F-CB546D8F9E95}" type="presOf" srcId="{D0063FC8-8A13-44A1-8839-E1187B4E888B}" destId="{4FFA836A-C370-4E46-83BC-160F15B891B0}" srcOrd="0" destOrd="0" presId="urn:microsoft.com/office/officeart/2005/8/layout/lProcess2"/>
    <dgm:cxn modelId="{EFD64287-6062-437D-97E5-82076563DA43}" srcId="{201D3DC9-69D5-4E3C-B72C-6189D30EE137}" destId="{473F4912-C1B5-45DF-BC0D-1F113BF6963C}" srcOrd="3" destOrd="0" parTransId="{8C54542B-A58A-4774-8E3D-1038D037AF31}" sibTransId="{85212BC8-3BB4-449D-A3AF-7EA2F4E0C060}"/>
    <dgm:cxn modelId="{EF1B3A91-4C2B-422F-8AC4-BA21DE60F357}" srcId="{201D3DC9-69D5-4E3C-B72C-6189D30EE137}" destId="{C3AECB42-1847-4A40-B4E6-DFB5DD93EA98}" srcOrd="1" destOrd="0" parTransId="{66B64E71-A83B-4C38-BE59-87D266B01980}" sibTransId="{4F9C0EBF-F098-4BBA-925E-A567B903F3E2}"/>
    <dgm:cxn modelId="{4A578F93-9747-4529-9EA6-B929F55031FB}" srcId="{15FF0E67-FF16-49A0-B0AD-12A0AAB6A9E7}" destId="{F9232682-5DB3-4EAF-91D3-B3AC689C46F1}" srcOrd="0" destOrd="0" parTransId="{5AC066FA-25A5-4D33-9C04-752FD2A3E7B0}" sibTransId="{13A45BFC-996D-4874-9246-A65C731378CE}"/>
    <dgm:cxn modelId="{88C40397-2042-441E-A786-2DEE625388CB}" type="presOf" srcId="{15FF0E67-FF16-49A0-B0AD-12A0AAB6A9E7}" destId="{63C68220-77E4-49A8-9ACD-04D5B1DA68CF}" srcOrd="1" destOrd="0" presId="urn:microsoft.com/office/officeart/2005/8/layout/lProcess2"/>
    <dgm:cxn modelId="{50056E97-33F1-4FE5-8081-CC14789717E1}" type="presOf" srcId="{4D507E03-3CA3-4C38-AA7F-EBF5E143711C}" destId="{A4C6F465-4AD1-4C38-87EE-29B7EBBBF3CF}" srcOrd="0" destOrd="0" presId="urn:microsoft.com/office/officeart/2005/8/layout/lProcess2"/>
    <dgm:cxn modelId="{4F8F349F-B068-4623-B74D-D160434CDDFB}" srcId="{201D3DC9-69D5-4E3C-B72C-6189D30EE137}" destId="{15FF0E67-FF16-49A0-B0AD-12A0AAB6A9E7}" srcOrd="0" destOrd="0" parTransId="{2218C853-B8DF-4BAC-AB84-CBCEAB3A6F7A}" sibTransId="{C52E7D96-82F6-419A-8FA6-9F1ED4D976F7}"/>
    <dgm:cxn modelId="{80E3F5A0-8B92-43FE-BFD3-D8F1684C4A58}" srcId="{C3AECB42-1847-4A40-B4E6-DFB5DD93EA98}" destId="{F43436EF-271E-4E07-8295-B2C8A29BFE94}" srcOrd="1" destOrd="0" parTransId="{B5D4EE57-A595-4563-8D9E-D8CEE22DD034}" sibTransId="{4B03C451-077B-4601-BC6C-53B8FB1121F5}"/>
    <dgm:cxn modelId="{07B4DAB0-76D1-468A-9CD5-784F8E4145C9}" type="presOf" srcId="{473F4912-C1B5-45DF-BC0D-1F113BF6963C}" destId="{1D9B73EB-E1FD-426D-B4F7-C490435F1B64}" srcOrd="0" destOrd="0" presId="urn:microsoft.com/office/officeart/2005/8/layout/lProcess2"/>
    <dgm:cxn modelId="{8D1AE9BC-9253-4593-8369-45A640C61CF7}" type="presOf" srcId="{201D3DC9-69D5-4E3C-B72C-6189D30EE137}" destId="{EC35271B-AE7D-4D98-9AB7-1B0283E3CD4E}" srcOrd="0" destOrd="0" presId="urn:microsoft.com/office/officeart/2005/8/layout/lProcess2"/>
    <dgm:cxn modelId="{0E7E3BC2-AD34-4921-92CC-A297BF7967EC}" type="presOf" srcId="{2159ABC5-88C3-4714-AEAB-435C4430F034}" destId="{61ACA729-34F0-47E2-A269-FD7F0DD407A7}" srcOrd="1" destOrd="0" presId="urn:microsoft.com/office/officeart/2005/8/layout/lProcess2"/>
    <dgm:cxn modelId="{5DE2E2C5-FDD0-4485-B382-72622663032D}" srcId="{2159ABC5-88C3-4714-AEAB-435C4430F034}" destId="{475107C9-4760-4E62-94EB-EA4380088304}" srcOrd="0" destOrd="0" parTransId="{824FD483-BC66-4FE4-802D-6708A8E0A3CD}" sibTransId="{B5B072FB-BFDC-4376-BAC1-5E7959C77246}"/>
    <dgm:cxn modelId="{5AD8C5C9-8E49-405C-86E4-7631668AF3F1}" srcId="{2B879928-A779-4356-AAAD-FFD8EE758A23}" destId="{850AC2B8-D770-4787-AE39-8A3406070FD3}" srcOrd="0" destOrd="0" parTransId="{60B50844-D82D-40FB-83E7-EEDAD92E31E3}" sibTransId="{1D58511E-E869-4AA5-AA15-01068ED32356}"/>
    <dgm:cxn modelId="{00F38ACF-F3D2-43B9-AC71-26CD162DE350}" type="presOf" srcId="{526EB829-7085-45B7-8A0F-DD13CFF3B108}" destId="{B545B884-58E8-42FA-9C50-9D69FFB49AC7}" srcOrd="0" destOrd="0" presId="urn:microsoft.com/office/officeart/2005/8/layout/lProcess2"/>
    <dgm:cxn modelId="{C1EFD1D1-E63B-4E96-B90A-FE56B92D88EB}" type="presOf" srcId="{0E7D1DA3-9F95-4047-8434-5DA96A44FFC6}" destId="{43EA0EC9-25C2-40AA-AACB-3D1AE6794093}" srcOrd="0" destOrd="0" presId="urn:microsoft.com/office/officeart/2005/8/layout/lProcess2"/>
    <dgm:cxn modelId="{E4559CD4-6920-43AA-BBF2-AB511ACC002B}" type="presOf" srcId="{850AC2B8-D770-4787-AE39-8A3406070FD3}" destId="{EAD00579-1E97-4485-911E-37DABCC3F1A2}" srcOrd="0" destOrd="0" presId="urn:microsoft.com/office/officeart/2005/8/layout/lProcess2"/>
    <dgm:cxn modelId="{1AC660F1-B63B-48F7-95CB-F0A69FAF9FD9}" type="presOf" srcId="{2B879928-A779-4356-AAAD-FFD8EE758A23}" destId="{75D557ED-E5A7-4CBD-8649-487BA8672F91}" srcOrd="1" destOrd="0" presId="urn:microsoft.com/office/officeart/2005/8/layout/lProcess2"/>
    <dgm:cxn modelId="{FC6B29DA-E2C4-45B3-91C0-F88E526762CE}" type="presParOf" srcId="{EC35271B-AE7D-4D98-9AB7-1B0283E3CD4E}" destId="{2C3951D4-8A75-4136-9FC0-D4CA43402FC0}" srcOrd="0" destOrd="0" presId="urn:microsoft.com/office/officeart/2005/8/layout/lProcess2"/>
    <dgm:cxn modelId="{7FDFDDF8-887D-49B4-93C8-063BC63B0262}" type="presParOf" srcId="{2C3951D4-8A75-4136-9FC0-D4CA43402FC0}" destId="{742DE474-6356-4930-9C44-5F300B92EA6D}" srcOrd="0" destOrd="0" presId="urn:microsoft.com/office/officeart/2005/8/layout/lProcess2"/>
    <dgm:cxn modelId="{666728DA-2610-426D-90DE-7B0577461353}" type="presParOf" srcId="{2C3951D4-8A75-4136-9FC0-D4CA43402FC0}" destId="{63C68220-77E4-49A8-9ACD-04D5B1DA68CF}" srcOrd="1" destOrd="0" presId="urn:microsoft.com/office/officeart/2005/8/layout/lProcess2"/>
    <dgm:cxn modelId="{1E32A042-35B8-4FDF-AFEF-00D8025E5004}" type="presParOf" srcId="{2C3951D4-8A75-4136-9FC0-D4CA43402FC0}" destId="{8373785A-9285-45AF-B043-9BABF71349BE}" srcOrd="2" destOrd="0" presId="urn:microsoft.com/office/officeart/2005/8/layout/lProcess2"/>
    <dgm:cxn modelId="{D69E5967-309E-402E-9886-50078B4D7F0C}" type="presParOf" srcId="{8373785A-9285-45AF-B043-9BABF71349BE}" destId="{B98D0345-8F82-4379-92B5-840386303C87}" srcOrd="0" destOrd="0" presId="urn:microsoft.com/office/officeart/2005/8/layout/lProcess2"/>
    <dgm:cxn modelId="{1F554B42-4A2C-4124-8052-9C413D28E1C3}" type="presParOf" srcId="{B98D0345-8F82-4379-92B5-840386303C87}" destId="{CB9AD5FA-EB28-4D7D-AC95-257018C1B7AB}" srcOrd="0" destOrd="0" presId="urn:microsoft.com/office/officeart/2005/8/layout/lProcess2"/>
    <dgm:cxn modelId="{944C5AF3-2B67-4282-8FBD-F9C7176D42C5}" type="presParOf" srcId="{B98D0345-8F82-4379-92B5-840386303C87}" destId="{9DB2D9F3-D1F5-4A5D-BFE6-92F15ABBC177}" srcOrd="1" destOrd="0" presId="urn:microsoft.com/office/officeart/2005/8/layout/lProcess2"/>
    <dgm:cxn modelId="{54FF2B49-D053-4B7B-BDEB-5C9423C3D878}" type="presParOf" srcId="{B98D0345-8F82-4379-92B5-840386303C87}" destId="{17B01E56-34B0-46B7-8070-B15CCA6076DB}" srcOrd="2" destOrd="0" presId="urn:microsoft.com/office/officeart/2005/8/layout/lProcess2"/>
    <dgm:cxn modelId="{6C90AD8E-DB29-450B-A221-710AE138EBD0}" type="presParOf" srcId="{EC35271B-AE7D-4D98-9AB7-1B0283E3CD4E}" destId="{F9BDA76B-5F33-4236-AB91-FAFDD6EB4B86}" srcOrd="1" destOrd="0" presId="urn:microsoft.com/office/officeart/2005/8/layout/lProcess2"/>
    <dgm:cxn modelId="{5424BA67-227E-4EC1-B967-CEFDFD2F09BB}" type="presParOf" srcId="{EC35271B-AE7D-4D98-9AB7-1B0283E3CD4E}" destId="{D1F57623-8FE5-4864-BA65-BA0EA71FF751}" srcOrd="2" destOrd="0" presId="urn:microsoft.com/office/officeart/2005/8/layout/lProcess2"/>
    <dgm:cxn modelId="{0CB557BE-E6EF-4B73-A0EB-5D043F98E464}" type="presParOf" srcId="{D1F57623-8FE5-4864-BA65-BA0EA71FF751}" destId="{9576D5D7-CDB7-4D78-9DD0-34CCF3C20B29}" srcOrd="0" destOrd="0" presId="urn:microsoft.com/office/officeart/2005/8/layout/lProcess2"/>
    <dgm:cxn modelId="{E9E36B5E-D068-4E22-8BBA-132B04614060}" type="presParOf" srcId="{D1F57623-8FE5-4864-BA65-BA0EA71FF751}" destId="{850D612F-FA85-4C91-978F-9245D1D99A0B}" srcOrd="1" destOrd="0" presId="urn:microsoft.com/office/officeart/2005/8/layout/lProcess2"/>
    <dgm:cxn modelId="{67697D3C-728C-4EA0-A380-FB5463732F0B}" type="presParOf" srcId="{D1F57623-8FE5-4864-BA65-BA0EA71FF751}" destId="{AAE2F336-673B-4BED-ABE7-AA1EDA73DA34}" srcOrd="2" destOrd="0" presId="urn:microsoft.com/office/officeart/2005/8/layout/lProcess2"/>
    <dgm:cxn modelId="{9222B43E-0AA4-4A22-AF83-8888ED10370C}" type="presParOf" srcId="{AAE2F336-673B-4BED-ABE7-AA1EDA73DA34}" destId="{C45684C8-E85F-4A8A-BD5B-41C0D2C14D89}" srcOrd="0" destOrd="0" presId="urn:microsoft.com/office/officeart/2005/8/layout/lProcess2"/>
    <dgm:cxn modelId="{E2BD0AE8-8524-4FB7-A9EB-AB55D69DB289}" type="presParOf" srcId="{C45684C8-E85F-4A8A-BD5B-41C0D2C14D89}" destId="{B545B884-58E8-42FA-9C50-9D69FFB49AC7}" srcOrd="0" destOrd="0" presId="urn:microsoft.com/office/officeart/2005/8/layout/lProcess2"/>
    <dgm:cxn modelId="{04D4C287-F9C6-45ED-A007-DAA50C6DB356}" type="presParOf" srcId="{C45684C8-E85F-4A8A-BD5B-41C0D2C14D89}" destId="{53288862-C7E5-421F-8052-4087548225F8}" srcOrd="1" destOrd="0" presId="urn:microsoft.com/office/officeart/2005/8/layout/lProcess2"/>
    <dgm:cxn modelId="{33052B61-0B47-43E7-8B7A-178A9131666E}" type="presParOf" srcId="{C45684C8-E85F-4A8A-BD5B-41C0D2C14D89}" destId="{6AD9B25A-7B84-4D2D-8706-D7FE810C6E64}" srcOrd="2" destOrd="0" presId="urn:microsoft.com/office/officeart/2005/8/layout/lProcess2"/>
    <dgm:cxn modelId="{C8904A88-B019-4EC6-B53F-13374318C4BB}" type="presParOf" srcId="{EC35271B-AE7D-4D98-9AB7-1B0283E3CD4E}" destId="{7CD4B34B-826A-4A42-9D1F-F9E90F948078}" srcOrd="3" destOrd="0" presId="urn:microsoft.com/office/officeart/2005/8/layout/lProcess2"/>
    <dgm:cxn modelId="{EAF4E280-4692-457C-8D41-63F5C9EF592B}" type="presParOf" srcId="{EC35271B-AE7D-4D98-9AB7-1B0283E3CD4E}" destId="{0A7B6A97-ED15-481D-A76D-76043EE54D59}" srcOrd="4" destOrd="0" presId="urn:microsoft.com/office/officeart/2005/8/layout/lProcess2"/>
    <dgm:cxn modelId="{3125D697-1024-4852-B645-C042D20CD7DE}" type="presParOf" srcId="{0A7B6A97-ED15-481D-A76D-76043EE54D59}" destId="{1FE229F1-D64F-4276-989C-0123B8B935ED}" srcOrd="0" destOrd="0" presId="urn:microsoft.com/office/officeart/2005/8/layout/lProcess2"/>
    <dgm:cxn modelId="{680B6004-F548-4D2F-94B6-CBA65AB39E4C}" type="presParOf" srcId="{0A7B6A97-ED15-481D-A76D-76043EE54D59}" destId="{75D557ED-E5A7-4CBD-8649-487BA8672F91}" srcOrd="1" destOrd="0" presId="urn:microsoft.com/office/officeart/2005/8/layout/lProcess2"/>
    <dgm:cxn modelId="{98217392-3619-4F5E-A3D4-830012563349}" type="presParOf" srcId="{0A7B6A97-ED15-481D-A76D-76043EE54D59}" destId="{764E180B-2021-47C4-95B6-45D7AE7B4CF9}" srcOrd="2" destOrd="0" presId="urn:microsoft.com/office/officeart/2005/8/layout/lProcess2"/>
    <dgm:cxn modelId="{D4A57FBC-8A20-41E7-8EAB-DFF0A571C646}" type="presParOf" srcId="{764E180B-2021-47C4-95B6-45D7AE7B4CF9}" destId="{21D60A33-FF4B-4A0F-93ED-EE646B6AE6C9}" srcOrd="0" destOrd="0" presId="urn:microsoft.com/office/officeart/2005/8/layout/lProcess2"/>
    <dgm:cxn modelId="{E01E9C60-1FD5-47F1-AD2B-3F342972F9BA}" type="presParOf" srcId="{21D60A33-FF4B-4A0F-93ED-EE646B6AE6C9}" destId="{EAD00579-1E97-4485-911E-37DABCC3F1A2}" srcOrd="0" destOrd="0" presId="urn:microsoft.com/office/officeart/2005/8/layout/lProcess2"/>
    <dgm:cxn modelId="{04C95680-BF55-46A9-BC9B-B7C17E2E8DBC}" type="presParOf" srcId="{21D60A33-FF4B-4A0F-93ED-EE646B6AE6C9}" destId="{19258786-9586-4162-BFFD-1E267317DB51}" srcOrd="1" destOrd="0" presId="urn:microsoft.com/office/officeart/2005/8/layout/lProcess2"/>
    <dgm:cxn modelId="{914721A2-8184-465B-AE31-D73A4B94E354}" type="presParOf" srcId="{21D60A33-FF4B-4A0F-93ED-EE646B6AE6C9}" destId="{4FFA836A-C370-4E46-83BC-160F15B891B0}" srcOrd="2" destOrd="0" presId="urn:microsoft.com/office/officeart/2005/8/layout/lProcess2"/>
    <dgm:cxn modelId="{C825297B-7B82-4FC7-9367-0FC84CA3D533}" type="presParOf" srcId="{EC35271B-AE7D-4D98-9AB7-1B0283E3CD4E}" destId="{61C34704-C1F6-45D2-9568-F15301A5E0B9}" srcOrd="5" destOrd="0" presId="urn:microsoft.com/office/officeart/2005/8/layout/lProcess2"/>
    <dgm:cxn modelId="{FBCF144F-BD55-450C-B713-88F2459D73C7}" type="presParOf" srcId="{EC35271B-AE7D-4D98-9AB7-1B0283E3CD4E}" destId="{00A05324-0440-4B50-B465-43331AF15BE7}" srcOrd="6" destOrd="0" presId="urn:microsoft.com/office/officeart/2005/8/layout/lProcess2"/>
    <dgm:cxn modelId="{4C8EFEA5-DEF5-4A71-BE44-FAFC53B38FF0}" type="presParOf" srcId="{00A05324-0440-4B50-B465-43331AF15BE7}" destId="{1D9B73EB-E1FD-426D-B4F7-C490435F1B64}" srcOrd="0" destOrd="0" presId="urn:microsoft.com/office/officeart/2005/8/layout/lProcess2"/>
    <dgm:cxn modelId="{75F20C46-A82D-462D-9948-47096E426026}" type="presParOf" srcId="{00A05324-0440-4B50-B465-43331AF15BE7}" destId="{7D4319C2-57C0-4D36-8545-9738DBD761FD}" srcOrd="1" destOrd="0" presId="urn:microsoft.com/office/officeart/2005/8/layout/lProcess2"/>
    <dgm:cxn modelId="{A4DD6729-81CD-4888-A4F0-1EF8BEB08F96}" type="presParOf" srcId="{00A05324-0440-4B50-B465-43331AF15BE7}" destId="{79297899-CF90-45F5-8313-3304B8C02977}" srcOrd="2" destOrd="0" presId="urn:microsoft.com/office/officeart/2005/8/layout/lProcess2"/>
    <dgm:cxn modelId="{AE36D9AF-627B-48BC-8DC1-4F974AAE9557}" type="presParOf" srcId="{79297899-CF90-45F5-8313-3304B8C02977}" destId="{D9BFB669-0134-40DA-951C-C3E760D7C159}" srcOrd="0" destOrd="0" presId="urn:microsoft.com/office/officeart/2005/8/layout/lProcess2"/>
    <dgm:cxn modelId="{1324BA62-6125-4F80-B624-2864C4C00D27}" type="presParOf" srcId="{D9BFB669-0134-40DA-951C-C3E760D7C159}" destId="{5E9E261C-37B4-4590-8B9E-C72AF3759D82}" srcOrd="0" destOrd="0" presId="urn:microsoft.com/office/officeart/2005/8/layout/lProcess2"/>
    <dgm:cxn modelId="{F05FB056-F401-4B35-89C8-3BD3D8443192}" type="presParOf" srcId="{D9BFB669-0134-40DA-951C-C3E760D7C159}" destId="{BD8B02D2-1C44-4696-9F42-7B587B6395A6}" srcOrd="1" destOrd="0" presId="urn:microsoft.com/office/officeart/2005/8/layout/lProcess2"/>
    <dgm:cxn modelId="{90FE5FBC-4A2F-43A5-809A-BB45133C9F25}" type="presParOf" srcId="{D9BFB669-0134-40DA-951C-C3E760D7C159}" destId="{43EA0EC9-25C2-40AA-AACB-3D1AE6794093}" srcOrd="2" destOrd="0" presId="urn:microsoft.com/office/officeart/2005/8/layout/lProcess2"/>
    <dgm:cxn modelId="{E6067C3B-6121-4953-A120-BC4DE86DB88D}" type="presParOf" srcId="{EC35271B-AE7D-4D98-9AB7-1B0283E3CD4E}" destId="{9603D737-B5EC-4C59-99AA-DC0DB08377FF}" srcOrd="7" destOrd="0" presId="urn:microsoft.com/office/officeart/2005/8/layout/lProcess2"/>
    <dgm:cxn modelId="{C183ED5B-37FC-420F-8BB3-C2CD17CFF2CF}" type="presParOf" srcId="{EC35271B-AE7D-4D98-9AB7-1B0283E3CD4E}" destId="{01F8A627-5D38-4266-B1D1-154DB4F42A05}" srcOrd="8" destOrd="0" presId="urn:microsoft.com/office/officeart/2005/8/layout/lProcess2"/>
    <dgm:cxn modelId="{B28261CF-FCE9-4431-A7A0-E34B1268F469}" type="presParOf" srcId="{01F8A627-5D38-4266-B1D1-154DB4F42A05}" destId="{B2289EBC-5BC9-47F2-AD2B-952E0A69C054}" srcOrd="0" destOrd="0" presId="urn:microsoft.com/office/officeart/2005/8/layout/lProcess2"/>
    <dgm:cxn modelId="{F7B2E8F0-A052-409A-875C-E73DBE513791}" type="presParOf" srcId="{01F8A627-5D38-4266-B1D1-154DB4F42A05}" destId="{61ACA729-34F0-47E2-A269-FD7F0DD407A7}" srcOrd="1" destOrd="0" presId="urn:microsoft.com/office/officeart/2005/8/layout/lProcess2"/>
    <dgm:cxn modelId="{4E37E8C0-E678-45FC-AA47-7B17169A7002}" type="presParOf" srcId="{01F8A627-5D38-4266-B1D1-154DB4F42A05}" destId="{18B0C909-C73A-41B3-993A-E29D330AF886}" srcOrd="2" destOrd="0" presId="urn:microsoft.com/office/officeart/2005/8/layout/lProcess2"/>
    <dgm:cxn modelId="{27F47FE1-EF75-414A-B8F8-93832EDA87CC}" type="presParOf" srcId="{18B0C909-C73A-41B3-993A-E29D330AF886}" destId="{BE6BCBE4-B97F-411F-9AD8-F8DDB6CCF463}" srcOrd="0" destOrd="0" presId="urn:microsoft.com/office/officeart/2005/8/layout/lProcess2"/>
    <dgm:cxn modelId="{56375943-D243-4ED8-8707-01BEB141D9AB}" type="presParOf" srcId="{BE6BCBE4-B97F-411F-9AD8-F8DDB6CCF463}" destId="{9F4E3121-2818-49AD-816C-F5053D1664D9}" srcOrd="0" destOrd="0" presId="urn:microsoft.com/office/officeart/2005/8/layout/lProcess2"/>
    <dgm:cxn modelId="{48015EA2-C74F-4E52-B358-F27B552A2943}" type="presParOf" srcId="{BE6BCBE4-B97F-411F-9AD8-F8DDB6CCF463}" destId="{E1161B36-56EB-42E4-8870-553FDC828152}" srcOrd="1" destOrd="0" presId="urn:microsoft.com/office/officeart/2005/8/layout/lProcess2"/>
    <dgm:cxn modelId="{2F24D5AE-C6D7-435C-BB99-23050A652B29}" type="presParOf" srcId="{BE6BCBE4-B97F-411F-9AD8-F8DDB6CCF463}" destId="{A4C6F465-4AD1-4C38-87EE-29B7EBBBF3CF}"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CC9B31C-50A6-45E1-8FD5-B6036D4F0472}" type="doc">
      <dgm:prSet loTypeId="urn:microsoft.com/office/officeart/2005/8/layout/process1" loCatId="process" qsTypeId="urn:microsoft.com/office/officeart/2005/8/quickstyle/simple1" qsCatId="simple" csTypeId="urn:microsoft.com/office/officeart/2005/8/colors/accent1_2" csCatId="accent1" phldr="1"/>
      <dgm:spPr/>
    </dgm:pt>
    <dgm:pt modelId="{EB7F81A5-9773-4E99-8C3C-68C61BDB84B6}">
      <dgm:prSet phldrT="[Текст]" custT="1"/>
      <dgm:spPr/>
      <dgm:t>
        <a:bodyPr/>
        <a:lstStyle/>
        <a:p>
          <a:r>
            <a:rPr lang="ru-RU" sz="2400" dirty="0"/>
            <a:t>Ком-</a:t>
          </a:r>
          <a:r>
            <a:rPr lang="ru-RU" sz="2400" dirty="0" err="1"/>
            <a:t>му</a:t>
          </a:r>
          <a:r>
            <a:rPr lang="ru-RU" sz="2400" dirty="0"/>
            <a:t>-</a:t>
          </a:r>
          <a:r>
            <a:rPr lang="ru-RU" sz="2400" dirty="0" err="1"/>
            <a:t>ника</a:t>
          </a:r>
          <a:r>
            <a:rPr lang="ru-RU" sz="2400" dirty="0"/>
            <a:t>-тор</a:t>
          </a:r>
        </a:p>
      </dgm:t>
    </dgm:pt>
    <dgm:pt modelId="{148FDF02-F69A-4289-8123-6834924066B4}" type="parTrans" cxnId="{729DF33D-EAF2-4BFB-9E0F-88E59F185B0F}">
      <dgm:prSet/>
      <dgm:spPr/>
      <dgm:t>
        <a:bodyPr/>
        <a:lstStyle/>
        <a:p>
          <a:endParaRPr lang="ru-RU" sz="2400"/>
        </a:p>
      </dgm:t>
    </dgm:pt>
    <dgm:pt modelId="{432CC9E6-F3D3-4441-9395-EB5178257A4E}" type="sibTrans" cxnId="{729DF33D-EAF2-4BFB-9E0F-88E59F185B0F}">
      <dgm:prSet custT="1"/>
      <dgm:spPr/>
      <dgm:t>
        <a:bodyPr/>
        <a:lstStyle/>
        <a:p>
          <a:endParaRPr lang="ru-RU" sz="2400"/>
        </a:p>
      </dgm:t>
    </dgm:pt>
    <dgm:pt modelId="{CDA5EDEC-57CE-443F-9CA4-FCD1A245DB86}">
      <dgm:prSet phldrT="[Текст]" custT="1"/>
      <dgm:spPr/>
      <dgm:t>
        <a:bodyPr/>
        <a:lstStyle/>
        <a:p>
          <a:r>
            <a:rPr lang="ru-RU" sz="2400" dirty="0" err="1"/>
            <a:t>Сообще-ние</a:t>
          </a:r>
          <a:endParaRPr lang="ru-RU" sz="2400" dirty="0"/>
        </a:p>
      </dgm:t>
    </dgm:pt>
    <dgm:pt modelId="{DBAD1B47-C061-4854-BE16-93921762296D}" type="parTrans" cxnId="{C3912BE6-6E0E-47E1-8108-DB63E1611421}">
      <dgm:prSet/>
      <dgm:spPr/>
      <dgm:t>
        <a:bodyPr/>
        <a:lstStyle/>
        <a:p>
          <a:endParaRPr lang="ru-RU" sz="2400"/>
        </a:p>
      </dgm:t>
    </dgm:pt>
    <dgm:pt modelId="{401116A7-30CC-4F62-B12D-D57A4E1574B8}" type="sibTrans" cxnId="{C3912BE6-6E0E-47E1-8108-DB63E1611421}">
      <dgm:prSet custT="1"/>
      <dgm:spPr/>
      <dgm:t>
        <a:bodyPr/>
        <a:lstStyle/>
        <a:p>
          <a:endParaRPr lang="ru-RU" sz="2400"/>
        </a:p>
      </dgm:t>
    </dgm:pt>
    <dgm:pt modelId="{B6C3C680-B076-4D9E-A539-36EE52643D43}">
      <dgm:prSet phldrT="[Текст]" custT="1"/>
      <dgm:spPr/>
      <dgm:t>
        <a:bodyPr vert="horz"/>
        <a:lstStyle/>
        <a:p>
          <a:r>
            <a:rPr lang="ru-RU" sz="2400" dirty="0"/>
            <a:t>Ка-нал</a:t>
          </a:r>
        </a:p>
      </dgm:t>
    </dgm:pt>
    <dgm:pt modelId="{B3F524A3-7620-427A-8549-5F6724805665}" type="parTrans" cxnId="{3A8D0621-5F97-47C6-8864-AA7C7B655E7E}">
      <dgm:prSet/>
      <dgm:spPr/>
      <dgm:t>
        <a:bodyPr/>
        <a:lstStyle/>
        <a:p>
          <a:endParaRPr lang="ru-RU" sz="2400"/>
        </a:p>
      </dgm:t>
    </dgm:pt>
    <dgm:pt modelId="{37EB60DD-39A7-465F-8D70-1240F0B494B1}" type="sibTrans" cxnId="{3A8D0621-5F97-47C6-8864-AA7C7B655E7E}">
      <dgm:prSet custT="1"/>
      <dgm:spPr/>
      <dgm:t>
        <a:bodyPr/>
        <a:lstStyle/>
        <a:p>
          <a:endParaRPr lang="ru-RU" sz="2400"/>
        </a:p>
      </dgm:t>
    </dgm:pt>
    <dgm:pt modelId="{54F1FE49-C7FD-457B-86EE-6323DD87995D}">
      <dgm:prSet phldrT="[Текст]" custT="1"/>
      <dgm:spPr/>
      <dgm:t>
        <a:bodyPr/>
        <a:lstStyle/>
        <a:p>
          <a:r>
            <a:rPr lang="ru-RU" sz="2400" dirty="0" err="1"/>
            <a:t>Реци</a:t>
          </a:r>
          <a:r>
            <a:rPr lang="ru-RU" sz="2400" dirty="0"/>
            <a:t>-пи-</a:t>
          </a:r>
          <a:r>
            <a:rPr lang="ru-RU" sz="2400" dirty="0" err="1"/>
            <a:t>ент</a:t>
          </a:r>
          <a:endParaRPr lang="ru-RU" sz="2400" dirty="0"/>
        </a:p>
      </dgm:t>
    </dgm:pt>
    <dgm:pt modelId="{77074246-D2A0-4D94-8CCB-929879AE620A}" type="parTrans" cxnId="{2DF6763B-E0AF-4536-8A52-A210D2968021}">
      <dgm:prSet/>
      <dgm:spPr/>
      <dgm:t>
        <a:bodyPr/>
        <a:lstStyle/>
        <a:p>
          <a:endParaRPr lang="ru-RU" sz="2400"/>
        </a:p>
      </dgm:t>
    </dgm:pt>
    <dgm:pt modelId="{A1520878-02CE-4133-9E79-8680F9CE0027}" type="sibTrans" cxnId="{2DF6763B-E0AF-4536-8A52-A210D2968021}">
      <dgm:prSet/>
      <dgm:spPr/>
      <dgm:t>
        <a:bodyPr/>
        <a:lstStyle/>
        <a:p>
          <a:endParaRPr lang="ru-RU" sz="2400"/>
        </a:p>
      </dgm:t>
    </dgm:pt>
    <dgm:pt modelId="{19EC64F0-9855-42C4-82E5-FD0654D52E6F}" type="pres">
      <dgm:prSet presAssocID="{DCC9B31C-50A6-45E1-8FD5-B6036D4F0472}" presName="Name0" presStyleCnt="0">
        <dgm:presLayoutVars>
          <dgm:dir/>
          <dgm:resizeHandles val="exact"/>
        </dgm:presLayoutVars>
      </dgm:prSet>
      <dgm:spPr/>
    </dgm:pt>
    <dgm:pt modelId="{6070C65B-13FC-4E32-885D-5E4FE4B9EBD3}" type="pres">
      <dgm:prSet presAssocID="{EB7F81A5-9773-4E99-8C3C-68C61BDB84B6}" presName="node" presStyleLbl="node1" presStyleIdx="0" presStyleCnt="4">
        <dgm:presLayoutVars>
          <dgm:bulletEnabled val="1"/>
        </dgm:presLayoutVars>
      </dgm:prSet>
      <dgm:spPr/>
    </dgm:pt>
    <dgm:pt modelId="{6D547402-2B8B-48F2-80A6-973DAA616BCC}" type="pres">
      <dgm:prSet presAssocID="{432CC9E6-F3D3-4441-9395-EB5178257A4E}" presName="sibTrans" presStyleLbl="sibTrans2D1" presStyleIdx="0" presStyleCnt="3"/>
      <dgm:spPr/>
    </dgm:pt>
    <dgm:pt modelId="{2C0758C5-6EC8-4E8B-8FF3-A177C09DAEBF}" type="pres">
      <dgm:prSet presAssocID="{432CC9E6-F3D3-4441-9395-EB5178257A4E}" presName="connectorText" presStyleLbl="sibTrans2D1" presStyleIdx="0" presStyleCnt="3"/>
      <dgm:spPr/>
    </dgm:pt>
    <dgm:pt modelId="{8248B4D3-4B78-4A73-AAC4-AC4A33A64254}" type="pres">
      <dgm:prSet presAssocID="{CDA5EDEC-57CE-443F-9CA4-FCD1A245DB86}" presName="node" presStyleLbl="node1" presStyleIdx="1" presStyleCnt="4">
        <dgm:presLayoutVars>
          <dgm:bulletEnabled val="1"/>
        </dgm:presLayoutVars>
      </dgm:prSet>
      <dgm:spPr/>
    </dgm:pt>
    <dgm:pt modelId="{EF104671-E708-4EDC-90B6-481A08940544}" type="pres">
      <dgm:prSet presAssocID="{401116A7-30CC-4F62-B12D-D57A4E1574B8}" presName="sibTrans" presStyleLbl="sibTrans2D1" presStyleIdx="1" presStyleCnt="3"/>
      <dgm:spPr/>
    </dgm:pt>
    <dgm:pt modelId="{B6C907E2-1883-48A5-A96C-C614300F6BD4}" type="pres">
      <dgm:prSet presAssocID="{401116A7-30CC-4F62-B12D-D57A4E1574B8}" presName="connectorText" presStyleLbl="sibTrans2D1" presStyleIdx="1" presStyleCnt="3"/>
      <dgm:spPr/>
    </dgm:pt>
    <dgm:pt modelId="{C89EA910-E8CF-49A6-A583-A9B79701D51F}" type="pres">
      <dgm:prSet presAssocID="{B6C3C680-B076-4D9E-A539-36EE52643D43}" presName="node" presStyleLbl="node1" presStyleIdx="2" presStyleCnt="4">
        <dgm:presLayoutVars>
          <dgm:bulletEnabled val="1"/>
        </dgm:presLayoutVars>
      </dgm:prSet>
      <dgm:spPr/>
    </dgm:pt>
    <dgm:pt modelId="{36643AB6-C8C5-47EF-AB68-1E166C213067}" type="pres">
      <dgm:prSet presAssocID="{37EB60DD-39A7-465F-8D70-1240F0B494B1}" presName="sibTrans" presStyleLbl="sibTrans2D1" presStyleIdx="2" presStyleCnt="3"/>
      <dgm:spPr/>
    </dgm:pt>
    <dgm:pt modelId="{2DF242E1-43A2-498B-8D89-BD641185B88F}" type="pres">
      <dgm:prSet presAssocID="{37EB60DD-39A7-465F-8D70-1240F0B494B1}" presName="connectorText" presStyleLbl="sibTrans2D1" presStyleIdx="2" presStyleCnt="3"/>
      <dgm:spPr/>
    </dgm:pt>
    <dgm:pt modelId="{BDC7F01B-3F65-4A7B-8B98-F5BFCF2B8D08}" type="pres">
      <dgm:prSet presAssocID="{54F1FE49-C7FD-457B-86EE-6323DD87995D}" presName="node" presStyleLbl="node1" presStyleIdx="3" presStyleCnt="4">
        <dgm:presLayoutVars>
          <dgm:bulletEnabled val="1"/>
        </dgm:presLayoutVars>
      </dgm:prSet>
      <dgm:spPr/>
    </dgm:pt>
  </dgm:ptLst>
  <dgm:cxnLst>
    <dgm:cxn modelId="{D618EA00-059E-45CE-AD11-07195BCDB5D6}" type="presOf" srcId="{432CC9E6-F3D3-4441-9395-EB5178257A4E}" destId="{2C0758C5-6EC8-4E8B-8FF3-A177C09DAEBF}" srcOrd="1" destOrd="0" presId="urn:microsoft.com/office/officeart/2005/8/layout/process1"/>
    <dgm:cxn modelId="{D4679606-7C05-455A-8E88-09B7D979EB38}" type="presOf" srcId="{37EB60DD-39A7-465F-8D70-1240F0B494B1}" destId="{2DF242E1-43A2-498B-8D89-BD641185B88F}" srcOrd="1" destOrd="0" presId="urn:microsoft.com/office/officeart/2005/8/layout/process1"/>
    <dgm:cxn modelId="{44E9851B-4871-4CD4-A9A3-3A1F8D1C2244}" type="presOf" srcId="{DCC9B31C-50A6-45E1-8FD5-B6036D4F0472}" destId="{19EC64F0-9855-42C4-82E5-FD0654D52E6F}" srcOrd="0" destOrd="0" presId="urn:microsoft.com/office/officeart/2005/8/layout/process1"/>
    <dgm:cxn modelId="{3A8D0621-5F97-47C6-8864-AA7C7B655E7E}" srcId="{DCC9B31C-50A6-45E1-8FD5-B6036D4F0472}" destId="{B6C3C680-B076-4D9E-A539-36EE52643D43}" srcOrd="2" destOrd="0" parTransId="{B3F524A3-7620-427A-8549-5F6724805665}" sibTransId="{37EB60DD-39A7-465F-8D70-1240F0B494B1}"/>
    <dgm:cxn modelId="{04A29E2F-78EB-425E-831C-8F88FE2260F4}" type="presOf" srcId="{432CC9E6-F3D3-4441-9395-EB5178257A4E}" destId="{6D547402-2B8B-48F2-80A6-973DAA616BCC}" srcOrd="0" destOrd="0" presId="urn:microsoft.com/office/officeart/2005/8/layout/process1"/>
    <dgm:cxn modelId="{2DF6763B-E0AF-4536-8A52-A210D2968021}" srcId="{DCC9B31C-50A6-45E1-8FD5-B6036D4F0472}" destId="{54F1FE49-C7FD-457B-86EE-6323DD87995D}" srcOrd="3" destOrd="0" parTransId="{77074246-D2A0-4D94-8CCB-929879AE620A}" sibTransId="{A1520878-02CE-4133-9E79-8680F9CE0027}"/>
    <dgm:cxn modelId="{729DF33D-EAF2-4BFB-9E0F-88E59F185B0F}" srcId="{DCC9B31C-50A6-45E1-8FD5-B6036D4F0472}" destId="{EB7F81A5-9773-4E99-8C3C-68C61BDB84B6}" srcOrd="0" destOrd="0" parTransId="{148FDF02-F69A-4289-8123-6834924066B4}" sibTransId="{432CC9E6-F3D3-4441-9395-EB5178257A4E}"/>
    <dgm:cxn modelId="{24108971-C7B7-4F00-BFEA-561AA515482F}" type="presOf" srcId="{CDA5EDEC-57CE-443F-9CA4-FCD1A245DB86}" destId="{8248B4D3-4B78-4A73-AAC4-AC4A33A64254}" srcOrd="0" destOrd="0" presId="urn:microsoft.com/office/officeart/2005/8/layout/process1"/>
    <dgm:cxn modelId="{4BF0285A-0508-4D2B-8617-49CA985E6091}" type="presOf" srcId="{401116A7-30CC-4F62-B12D-D57A4E1574B8}" destId="{B6C907E2-1883-48A5-A96C-C614300F6BD4}" srcOrd="1" destOrd="0" presId="urn:microsoft.com/office/officeart/2005/8/layout/process1"/>
    <dgm:cxn modelId="{A8DFA99D-2D0C-41DE-B4AC-218DEB613984}" type="presOf" srcId="{EB7F81A5-9773-4E99-8C3C-68C61BDB84B6}" destId="{6070C65B-13FC-4E32-885D-5E4FE4B9EBD3}" srcOrd="0" destOrd="0" presId="urn:microsoft.com/office/officeart/2005/8/layout/process1"/>
    <dgm:cxn modelId="{79ECA3B1-7CB5-4A90-905D-CE9F857062A6}" type="presOf" srcId="{B6C3C680-B076-4D9E-A539-36EE52643D43}" destId="{C89EA910-E8CF-49A6-A583-A9B79701D51F}" srcOrd="0" destOrd="0" presId="urn:microsoft.com/office/officeart/2005/8/layout/process1"/>
    <dgm:cxn modelId="{EDA3C2DD-7909-4706-A79C-0FD6C110D70D}" type="presOf" srcId="{401116A7-30CC-4F62-B12D-D57A4E1574B8}" destId="{EF104671-E708-4EDC-90B6-481A08940544}" srcOrd="0" destOrd="0" presId="urn:microsoft.com/office/officeart/2005/8/layout/process1"/>
    <dgm:cxn modelId="{C3912BE6-6E0E-47E1-8108-DB63E1611421}" srcId="{DCC9B31C-50A6-45E1-8FD5-B6036D4F0472}" destId="{CDA5EDEC-57CE-443F-9CA4-FCD1A245DB86}" srcOrd="1" destOrd="0" parTransId="{DBAD1B47-C061-4854-BE16-93921762296D}" sibTransId="{401116A7-30CC-4F62-B12D-D57A4E1574B8}"/>
    <dgm:cxn modelId="{DA097EE9-4B10-4150-BCBD-33A16A9ABC5A}" type="presOf" srcId="{37EB60DD-39A7-465F-8D70-1240F0B494B1}" destId="{36643AB6-C8C5-47EF-AB68-1E166C213067}" srcOrd="0" destOrd="0" presId="urn:microsoft.com/office/officeart/2005/8/layout/process1"/>
    <dgm:cxn modelId="{D0A35AEA-31D8-4B87-A211-4387616C360B}" type="presOf" srcId="{54F1FE49-C7FD-457B-86EE-6323DD87995D}" destId="{BDC7F01B-3F65-4A7B-8B98-F5BFCF2B8D08}" srcOrd="0" destOrd="0" presId="urn:microsoft.com/office/officeart/2005/8/layout/process1"/>
    <dgm:cxn modelId="{9294ADCF-3190-4071-8029-C51697B23195}" type="presParOf" srcId="{19EC64F0-9855-42C4-82E5-FD0654D52E6F}" destId="{6070C65B-13FC-4E32-885D-5E4FE4B9EBD3}" srcOrd="0" destOrd="0" presId="urn:microsoft.com/office/officeart/2005/8/layout/process1"/>
    <dgm:cxn modelId="{07A53DB1-EEAE-46B9-9F15-B14D5836333C}" type="presParOf" srcId="{19EC64F0-9855-42C4-82E5-FD0654D52E6F}" destId="{6D547402-2B8B-48F2-80A6-973DAA616BCC}" srcOrd="1" destOrd="0" presId="urn:microsoft.com/office/officeart/2005/8/layout/process1"/>
    <dgm:cxn modelId="{996C7721-545D-413D-9A16-1236423D776A}" type="presParOf" srcId="{6D547402-2B8B-48F2-80A6-973DAA616BCC}" destId="{2C0758C5-6EC8-4E8B-8FF3-A177C09DAEBF}" srcOrd="0" destOrd="0" presId="urn:microsoft.com/office/officeart/2005/8/layout/process1"/>
    <dgm:cxn modelId="{C2CEBDFF-7240-4BC6-A2D5-C16C86A73DBE}" type="presParOf" srcId="{19EC64F0-9855-42C4-82E5-FD0654D52E6F}" destId="{8248B4D3-4B78-4A73-AAC4-AC4A33A64254}" srcOrd="2" destOrd="0" presId="urn:microsoft.com/office/officeart/2005/8/layout/process1"/>
    <dgm:cxn modelId="{1169613F-A895-46A5-B134-8E61C3B43DBD}" type="presParOf" srcId="{19EC64F0-9855-42C4-82E5-FD0654D52E6F}" destId="{EF104671-E708-4EDC-90B6-481A08940544}" srcOrd="3" destOrd="0" presId="urn:microsoft.com/office/officeart/2005/8/layout/process1"/>
    <dgm:cxn modelId="{5F285EA0-6073-490D-8C53-EA576DBEE9C1}" type="presParOf" srcId="{EF104671-E708-4EDC-90B6-481A08940544}" destId="{B6C907E2-1883-48A5-A96C-C614300F6BD4}" srcOrd="0" destOrd="0" presId="urn:microsoft.com/office/officeart/2005/8/layout/process1"/>
    <dgm:cxn modelId="{E6CFBE89-63C9-493E-A75F-7CAF4D05A274}" type="presParOf" srcId="{19EC64F0-9855-42C4-82E5-FD0654D52E6F}" destId="{C89EA910-E8CF-49A6-A583-A9B79701D51F}" srcOrd="4" destOrd="0" presId="urn:microsoft.com/office/officeart/2005/8/layout/process1"/>
    <dgm:cxn modelId="{F7365325-0EDD-4096-AF21-EC98F9ACF17B}" type="presParOf" srcId="{19EC64F0-9855-42C4-82E5-FD0654D52E6F}" destId="{36643AB6-C8C5-47EF-AB68-1E166C213067}" srcOrd="5" destOrd="0" presId="urn:microsoft.com/office/officeart/2005/8/layout/process1"/>
    <dgm:cxn modelId="{F9CB5D3E-F559-4BA4-8ABA-0EA68E66F94B}" type="presParOf" srcId="{36643AB6-C8C5-47EF-AB68-1E166C213067}" destId="{2DF242E1-43A2-498B-8D89-BD641185B88F}" srcOrd="0" destOrd="0" presId="urn:microsoft.com/office/officeart/2005/8/layout/process1"/>
    <dgm:cxn modelId="{18CA291F-3175-4484-B1EE-975E53188B84}" type="presParOf" srcId="{19EC64F0-9855-42C4-82E5-FD0654D52E6F}" destId="{BDC7F01B-3F65-4A7B-8B98-F5BFCF2B8D08}"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284FE7-F530-49D0-AB63-AB4AAC78904D}">
      <dsp:nvSpPr>
        <dsp:cNvPr id="0" name=""/>
        <dsp:cNvSpPr/>
      </dsp:nvSpPr>
      <dsp:spPr>
        <a:xfrm>
          <a:off x="3406149" y="2486712"/>
          <a:ext cx="2085287" cy="2085287"/>
        </a:xfrm>
        <a:prstGeom prst="ellipse">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ru-RU" sz="2500" b="1" kern="1200" dirty="0"/>
            <a:t>ОБЩЕ-НИЕ</a:t>
          </a:r>
        </a:p>
      </dsp:txBody>
      <dsp:txXfrm>
        <a:off x="3711532" y="2792095"/>
        <a:ext cx="1474521" cy="1474521"/>
      </dsp:txXfrm>
    </dsp:sp>
    <dsp:sp modelId="{4E739A84-AC05-48F3-9152-2697D5519E90}">
      <dsp:nvSpPr>
        <dsp:cNvPr id="0" name=""/>
        <dsp:cNvSpPr/>
      </dsp:nvSpPr>
      <dsp:spPr>
        <a:xfrm rot="11949700">
          <a:off x="1512881" y="2284495"/>
          <a:ext cx="1999985" cy="59430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8F1706-FE85-4DE0-BD18-5C5928C15485}">
      <dsp:nvSpPr>
        <dsp:cNvPr id="0" name=""/>
        <dsp:cNvSpPr/>
      </dsp:nvSpPr>
      <dsp:spPr>
        <a:xfrm>
          <a:off x="57773" y="1397882"/>
          <a:ext cx="2814023" cy="2189141"/>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ru-RU" sz="2500" kern="1200" dirty="0"/>
            <a:t>Обмен информацией (коммуникация)</a:t>
          </a:r>
        </a:p>
      </dsp:txBody>
      <dsp:txXfrm>
        <a:off x="121891" y="1462000"/>
        <a:ext cx="2685787" cy="2060905"/>
      </dsp:txXfrm>
    </dsp:sp>
    <dsp:sp modelId="{E150752C-22BF-4BBF-B107-AD0BCA554926}">
      <dsp:nvSpPr>
        <dsp:cNvPr id="0" name=""/>
        <dsp:cNvSpPr/>
      </dsp:nvSpPr>
      <dsp:spPr>
        <a:xfrm rot="16054740">
          <a:off x="3565245" y="1296271"/>
          <a:ext cx="1603395" cy="59430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AC5D86-9874-459E-8BDD-04E50F114D54}">
      <dsp:nvSpPr>
        <dsp:cNvPr id="0" name=""/>
        <dsp:cNvSpPr/>
      </dsp:nvSpPr>
      <dsp:spPr>
        <a:xfrm>
          <a:off x="2955761" y="33"/>
          <a:ext cx="2754632" cy="1584818"/>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ru-RU" sz="2500" kern="1200" dirty="0"/>
            <a:t>Взаимодействие</a:t>
          </a:r>
        </a:p>
      </dsp:txBody>
      <dsp:txXfrm>
        <a:off x="3002179" y="46451"/>
        <a:ext cx="2661796" cy="1491982"/>
      </dsp:txXfrm>
    </dsp:sp>
    <dsp:sp modelId="{09829389-D74D-4386-9F5E-3E5F905F7865}">
      <dsp:nvSpPr>
        <dsp:cNvPr id="0" name=""/>
        <dsp:cNvSpPr/>
      </dsp:nvSpPr>
      <dsp:spPr>
        <a:xfrm rot="20443219">
          <a:off x="5363273" y="2323763"/>
          <a:ext cx="1776270" cy="59430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4B526E-0069-4920-BEAF-98A5C357ABF9}">
      <dsp:nvSpPr>
        <dsp:cNvPr id="0" name=""/>
        <dsp:cNvSpPr/>
      </dsp:nvSpPr>
      <dsp:spPr>
        <a:xfrm>
          <a:off x="5962424" y="1469903"/>
          <a:ext cx="2489551" cy="2189141"/>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ru-RU" sz="2500" kern="1200" dirty="0"/>
            <a:t>Восприятие </a:t>
          </a:r>
        </a:p>
      </dsp:txBody>
      <dsp:txXfrm>
        <a:off x="6026542" y="1534021"/>
        <a:ext cx="2361315" cy="20609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284FE7-F530-49D0-AB63-AB4AAC78904D}">
      <dsp:nvSpPr>
        <dsp:cNvPr id="0" name=""/>
        <dsp:cNvSpPr/>
      </dsp:nvSpPr>
      <dsp:spPr>
        <a:xfrm>
          <a:off x="3334144" y="2486712"/>
          <a:ext cx="2229297" cy="2085287"/>
        </a:xfrm>
        <a:prstGeom prst="ellipse">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i="0" kern="1200" dirty="0"/>
            <a:t>DIALOGUE</a:t>
          </a:r>
          <a:endParaRPr lang="ru-RU" sz="2000" b="1" kern="1200" dirty="0"/>
        </a:p>
      </dsp:txBody>
      <dsp:txXfrm>
        <a:off x="3660617" y="2792095"/>
        <a:ext cx="1576351" cy="1474521"/>
      </dsp:txXfrm>
    </dsp:sp>
    <dsp:sp modelId="{4E739A84-AC05-48F3-9152-2697D5519E90}">
      <dsp:nvSpPr>
        <dsp:cNvPr id="0" name=""/>
        <dsp:cNvSpPr/>
      </dsp:nvSpPr>
      <dsp:spPr>
        <a:xfrm rot="11949700">
          <a:off x="1511437" y="2274643"/>
          <a:ext cx="1939955" cy="59430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8F1706-FE85-4DE0-BD18-5C5928C15485}">
      <dsp:nvSpPr>
        <dsp:cNvPr id="0" name=""/>
        <dsp:cNvSpPr/>
      </dsp:nvSpPr>
      <dsp:spPr>
        <a:xfrm>
          <a:off x="57773" y="1397882"/>
          <a:ext cx="2814023" cy="2189141"/>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en-US" sz="2500" kern="1200" dirty="0"/>
            <a:t>Exchange of information (communication)</a:t>
          </a:r>
          <a:endParaRPr lang="ru-RU" sz="2500" kern="1200" dirty="0"/>
        </a:p>
      </dsp:txBody>
      <dsp:txXfrm>
        <a:off x="121891" y="1462000"/>
        <a:ext cx="2685787" cy="2060905"/>
      </dsp:txXfrm>
    </dsp:sp>
    <dsp:sp modelId="{E150752C-22BF-4BBF-B107-AD0BCA554926}">
      <dsp:nvSpPr>
        <dsp:cNvPr id="0" name=""/>
        <dsp:cNvSpPr/>
      </dsp:nvSpPr>
      <dsp:spPr>
        <a:xfrm rot="16167798">
          <a:off x="3644237" y="1311516"/>
          <a:ext cx="1573127" cy="59430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AC5D86-9874-459E-8BDD-04E50F114D54}">
      <dsp:nvSpPr>
        <dsp:cNvPr id="0" name=""/>
        <dsp:cNvSpPr/>
      </dsp:nvSpPr>
      <dsp:spPr>
        <a:xfrm>
          <a:off x="3046116" y="29731"/>
          <a:ext cx="2754632" cy="1584818"/>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en-US" sz="2500" b="0" i="0" kern="1200" dirty="0"/>
            <a:t>Interaction</a:t>
          </a:r>
          <a:endParaRPr lang="ru-RU" sz="2500" b="0" kern="1200" dirty="0"/>
        </a:p>
      </dsp:txBody>
      <dsp:txXfrm>
        <a:off x="3092534" y="76149"/>
        <a:ext cx="2661796" cy="1491982"/>
      </dsp:txXfrm>
    </dsp:sp>
    <dsp:sp modelId="{09829389-D74D-4386-9F5E-3E5F905F7865}">
      <dsp:nvSpPr>
        <dsp:cNvPr id="0" name=""/>
        <dsp:cNvSpPr/>
      </dsp:nvSpPr>
      <dsp:spPr>
        <a:xfrm rot="20443219">
          <a:off x="5425491" y="2313868"/>
          <a:ext cx="1716335" cy="59430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4B526E-0069-4920-BEAF-98A5C357ABF9}">
      <dsp:nvSpPr>
        <dsp:cNvPr id="0" name=""/>
        <dsp:cNvSpPr/>
      </dsp:nvSpPr>
      <dsp:spPr>
        <a:xfrm>
          <a:off x="5962424" y="1469903"/>
          <a:ext cx="2489551" cy="2189141"/>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7625" tIns="47625" rIns="47625" bIns="47625" numCol="1" spcCol="1270" anchor="ctr" anchorCtr="0">
          <a:noAutofit/>
        </a:bodyPr>
        <a:lstStyle/>
        <a:p>
          <a:pPr marL="0" lvl="0" indent="0" algn="ctr" defTabSz="1111250">
            <a:lnSpc>
              <a:spcPct val="90000"/>
            </a:lnSpc>
            <a:spcBef>
              <a:spcPct val="0"/>
            </a:spcBef>
            <a:spcAft>
              <a:spcPct val="35000"/>
            </a:spcAft>
            <a:buNone/>
          </a:pPr>
          <a:r>
            <a:rPr lang="en-US" sz="2500" kern="1200" dirty="0"/>
            <a:t>Perception</a:t>
          </a:r>
          <a:r>
            <a:rPr lang="ru-RU" sz="2500" kern="1200" dirty="0"/>
            <a:t> </a:t>
          </a:r>
        </a:p>
      </dsp:txBody>
      <dsp:txXfrm>
        <a:off x="6026542" y="1534021"/>
        <a:ext cx="2361315" cy="20609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7B0510-7CE3-496B-8616-BFC91A9AE701}">
      <dsp:nvSpPr>
        <dsp:cNvPr id="0" name=""/>
        <dsp:cNvSpPr/>
      </dsp:nvSpPr>
      <dsp:spPr>
        <a:xfrm>
          <a:off x="1437568" y="218577"/>
          <a:ext cx="1163463" cy="1784897"/>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ru-RU" sz="2500" b="1" i="1" kern="1200" dirty="0"/>
            <a:t>На-</a:t>
          </a:r>
          <a:r>
            <a:rPr lang="ru-RU" sz="2500" b="1" i="1" kern="1200" dirty="0" err="1"/>
            <a:t>мерения</a:t>
          </a:r>
          <a:endParaRPr lang="ru-RU" sz="2500" kern="1200" dirty="0"/>
        </a:p>
      </dsp:txBody>
      <dsp:txXfrm>
        <a:off x="1494364" y="275373"/>
        <a:ext cx="1049871" cy="1671305"/>
      </dsp:txXfrm>
    </dsp:sp>
    <dsp:sp modelId="{A9C79EC7-5CF7-4584-9AFA-4DA7365CA90F}">
      <dsp:nvSpPr>
        <dsp:cNvPr id="0" name=""/>
        <dsp:cNvSpPr/>
      </dsp:nvSpPr>
      <dsp:spPr>
        <a:xfrm>
          <a:off x="508109" y="1111025"/>
          <a:ext cx="3022380" cy="3022380"/>
        </a:xfrm>
        <a:custGeom>
          <a:avLst/>
          <a:gdLst/>
          <a:ahLst/>
          <a:cxnLst/>
          <a:rect l="0" t="0" r="0" b="0"/>
          <a:pathLst>
            <a:path>
              <a:moveTo>
                <a:pt x="2098266" y="118697"/>
              </a:moveTo>
              <a:arcTo wR="1511190" hR="1511190" stAng="17571620" swAng="130024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343D2FD-7332-470F-A773-AAB42A3BCC4D}">
      <dsp:nvSpPr>
        <dsp:cNvPr id="0" name=""/>
        <dsp:cNvSpPr/>
      </dsp:nvSpPr>
      <dsp:spPr>
        <a:xfrm>
          <a:off x="2874795" y="1549006"/>
          <a:ext cx="1163463" cy="1212452"/>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ru-RU" sz="2500" b="1" i="1" kern="1200" dirty="0" err="1"/>
            <a:t>Внима-ние</a:t>
          </a:r>
          <a:endParaRPr lang="ru-RU" sz="2500" kern="1200" dirty="0"/>
        </a:p>
      </dsp:txBody>
      <dsp:txXfrm>
        <a:off x="2931591" y="1605802"/>
        <a:ext cx="1049871" cy="1098860"/>
      </dsp:txXfrm>
    </dsp:sp>
    <dsp:sp modelId="{6DEA059B-87C6-4376-A241-1F1BF8FFE864}">
      <dsp:nvSpPr>
        <dsp:cNvPr id="0" name=""/>
        <dsp:cNvSpPr/>
      </dsp:nvSpPr>
      <dsp:spPr>
        <a:xfrm>
          <a:off x="508109" y="1111025"/>
          <a:ext cx="3022380" cy="3022380"/>
        </a:xfrm>
        <a:custGeom>
          <a:avLst/>
          <a:gdLst/>
          <a:ahLst/>
          <a:cxnLst/>
          <a:rect l="0" t="0" r="0" b="0"/>
          <a:pathLst>
            <a:path>
              <a:moveTo>
                <a:pt x="3015748" y="1652613"/>
              </a:moveTo>
              <a:arcTo wR="1511190" hR="1511190" stAng="322190" swAng="4886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CA3E7C4-869D-4A76-AA8B-4AE8FE89461A}">
      <dsp:nvSpPr>
        <dsp:cNvPr id="0" name=""/>
        <dsp:cNvSpPr/>
      </dsp:nvSpPr>
      <dsp:spPr>
        <a:xfrm>
          <a:off x="2325823" y="2977484"/>
          <a:ext cx="1163463" cy="1734621"/>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ru-RU" sz="2500" b="1" i="1" kern="1200" dirty="0"/>
            <a:t>Восприятие</a:t>
          </a:r>
          <a:endParaRPr lang="ru-RU" sz="2500" kern="1200" dirty="0"/>
        </a:p>
      </dsp:txBody>
      <dsp:txXfrm>
        <a:off x="2382619" y="3034280"/>
        <a:ext cx="1049871" cy="1621029"/>
      </dsp:txXfrm>
    </dsp:sp>
    <dsp:sp modelId="{30321C51-91F6-469D-8B4E-5B2C262F5760}">
      <dsp:nvSpPr>
        <dsp:cNvPr id="0" name=""/>
        <dsp:cNvSpPr/>
      </dsp:nvSpPr>
      <dsp:spPr>
        <a:xfrm>
          <a:off x="508109" y="1111025"/>
          <a:ext cx="3022380" cy="3022380"/>
        </a:xfrm>
        <a:custGeom>
          <a:avLst/>
          <a:gdLst/>
          <a:ahLst/>
          <a:cxnLst/>
          <a:rect l="0" t="0" r="0" b="0"/>
          <a:pathLst>
            <a:path>
              <a:moveTo>
                <a:pt x="1811708" y="2992198"/>
              </a:moveTo>
              <a:arcTo wR="1511190" hR="1511190" stAng="4711776" swAng="137644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A0CD8A1-8CD1-4BF8-B66C-1A1BAFA24E3E}">
      <dsp:nvSpPr>
        <dsp:cNvPr id="0" name=""/>
        <dsp:cNvSpPr/>
      </dsp:nvSpPr>
      <dsp:spPr>
        <a:xfrm>
          <a:off x="549312" y="2970447"/>
          <a:ext cx="1163463" cy="1748695"/>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ru-RU" sz="2500" b="1" i="1" kern="1200" dirty="0"/>
            <a:t>Запоминание</a:t>
          </a:r>
          <a:endParaRPr lang="ru-RU" sz="2500" kern="1200" dirty="0"/>
        </a:p>
      </dsp:txBody>
      <dsp:txXfrm>
        <a:off x="606108" y="3027243"/>
        <a:ext cx="1049871" cy="1635103"/>
      </dsp:txXfrm>
    </dsp:sp>
    <dsp:sp modelId="{5CFF3CCD-C105-4F75-B9B8-8F6C00DB776A}">
      <dsp:nvSpPr>
        <dsp:cNvPr id="0" name=""/>
        <dsp:cNvSpPr/>
      </dsp:nvSpPr>
      <dsp:spPr>
        <a:xfrm>
          <a:off x="508109" y="1111025"/>
          <a:ext cx="3022380" cy="3022380"/>
        </a:xfrm>
        <a:custGeom>
          <a:avLst/>
          <a:gdLst/>
          <a:ahLst/>
          <a:cxnLst/>
          <a:rect l="0" t="0" r="0" b="0"/>
          <a:pathLst>
            <a:path>
              <a:moveTo>
                <a:pt x="40902" y="1860402"/>
              </a:moveTo>
              <a:arcTo wR="1511190" hR="1511190" stAng="9998345" swAng="28970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AC2F8B-E777-4460-AAC9-04C1D7DC240C}">
      <dsp:nvSpPr>
        <dsp:cNvPr id="0" name=""/>
        <dsp:cNvSpPr/>
      </dsp:nvSpPr>
      <dsp:spPr>
        <a:xfrm>
          <a:off x="340" y="1465315"/>
          <a:ext cx="1163463" cy="1379833"/>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ru-RU" sz="2500" b="1" i="1" kern="1200" dirty="0"/>
            <a:t>Участие</a:t>
          </a:r>
          <a:endParaRPr lang="ru-RU" sz="2500" kern="1200" dirty="0"/>
        </a:p>
      </dsp:txBody>
      <dsp:txXfrm>
        <a:off x="57136" y="1522111"/>
        <a:ext cx="1049871" cy="1266241"/>
      </dsp:txXfrm>
    </dsp:sp>
    <dsp:sp modelId="{4B07C7CB-352F-4F5F-8E30-3FAFB1038A1F}">
      <dsp:nvSpPr>
        <dsp:cNvPr id="0" name=""/>
        <dsp:cNvSpPr/>
      </dsp:nvSpPr>
      <dsp:spPr>
        <a:xfrm>
          <a:off x="508109" y="1111025"/>
          <a:ext cx="3022380" cy="3022380"/>
        </a:xfrm>
        <a:custGeom>
          <a:avLst/>
          <a:gdLst/>
          <a:ahLst/>
          <a:cxnLst/>
          <a:rect l="0" t="0" r="0" b="0"/>
          <a:pathLst>
            <a:path>
              <a:moveTo>
                <a:pt x="542441" y="351353"/>
              </a:moveTo>
              <a:arcTo wR="1511190" hR="1511190" stAng="13807789" swAng="102337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7B0510-7CE3-496B-8616-BFC91A9AE701}">
      <dsp:nvSpPr>
        <dsp:cNvPr id="0" name=""/>
        <dsp:cNvSpPr/>
      </dsp:nvSpPr>
      <dsp:spPr>
        <a:xfrm>
          <a:off x="1437568" y="218577"/>
          <a:ext cx="1163463" cy="1784897"/>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i="1" kern="1200" dirty="0"/>
            <a:t>Intentions</a:t>
          </a:r>
          <a:endParaRPr lang="ru-RU" sz="2500" kern="1200" dirty="0"/>
        </a:p>
      </dsp:txBody>
      <dsp:txXfrm>
        <a:off x="1494364" y="275373"/>
        <a:ext cx="1049871" cy="1671305"/>
      </dsp:txXfrm>
    </dsp:sp>
    <dsp:sp modelId="{A9C79EC7-5CF7-4584-9AFA-4DA7365CA90F}">
      <dsp:nvSpPr>
        <dsp:cNvPr id="0" name=""/>
        <dsp:cNvSpPr/>
      </dsp:nvSpPr>
      <dsp:spPr>
        <a:xfrm>
          <a:off x="508109" y="1111025"/>
          <a:ext cx="3022380" cy="3022380"/>
        </a:xfrm>
        <a:custGeom>
          <a:avLst/>
          <a:gdLst/>
          <a:ahLst/>
          <a:cxnLst/>
          <a:rect l="0" t="0" r="0" b="0"/>
          <a:pathLst>
            <a:path>
              <a:moveTo>
                <a:pt x="2098266" y="118697"/>
              </a:moveTo>
              <a:arcTo wR="1511190" hR="1511190" stAng="17571620" swAng="130024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343D2FD-7332-470F-A773-AAB42A3BCC4D}">
      <dsp:nvSpPr>
        <dsp:cNvPr id="0" name=""/>
        <dsp:cNvSpPr/>
      </dsp:nvSpPr>
      <dsp:spPr>
        <a:xfrm>
          <a:off x="2874795" y="1549006"/>
          <a:ext cx="1163463" cy="1212452"/>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ru-RU" sz="2500" b="1" i="1" kern="1200" dirty="0"/>
            <a:t>А</a:t>
          </a:r>
          <a:r>
            <a:rPr lang="en-US" sz="2500" b="1" i="1" kern="1200" dirty="0" err="1"/>
            <a:t>ttention</a:t>
          </a:r>
          <a:endParaRPr lang="ru-RU" sz="2500" kern="1200" dirty="0"/>
        </a:p>
      </dsp:txBody>
      <dsp:txXfrm>
        <a:off x="2931591" y="1605802"/>
        <a:ext cx="1049871" cy="1098860"/>
      </dsp:txXfrm>
    </dsp:sp>
    <dsp:sp modelId="{6DEA059B-87C6-4376-A241-1F1BF8FFE864}">
      <dsp:nvSpPr>
        <dsp:cNvPr id="0" name=""/>
        <dsp:cNvSpPr/>
      </dsp:nvSpPr>
      <dsp:spPr>
        <a:xfrm>
          <a:off x="508109" y="1111025"/>
          <a:ext cx="3022380" cy="3022380"/>
        </a:xfrm>
        <a:custGeom>
          <a:avLst/>
          <a:gdLst/>
          <a:ahLst/>
          <a:cxnLst/>
          <a:rect l="0" t="0" r="0" b="0"/>
          <a:pathLst>
            <a:path>
              <a:moveTo>
                <a:pt x="3015748" y="1652613"/>
              </a:moveTo>
              <a:arcTo wR="1511190" hR="1511190" stAng="322190" swAng="4886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CA3E7C4-869D-4A76-AA8B-4AE8FE89461A}">
      <dsp:nvSpPr>
        <dsp:cNvPr id="0" name=""/>
        <dsp:cNvSpPr/>
      </dsp:nvSpPr>
      <dsp:spPr>
        <a:xfrm>
          <a:off x="2325823" y="2977484"/>
          <a:ext cx="1163463" cy="1734621"/>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i="1" kern="1200" dirty="0"/>
            <a:t>perception</a:t>
          </a:r>
          <a:endParaRPr lang="ru-RU" sz="2500" kern="1200" dirty="0"/>
        </a:p>
      </dsp:txBody>
      <dsp:txXfrm>
        <a:off x="2382619" y="3034280"/>
        <a:ext cx="1049871" cy="1621029"/>
      </dsp:txXfrm>
    </dsp:sp>
    <dsp:sp modelId="{30321C51-91F6-469D-8B4E-5B2C262F5760}">
      <dsp:nvSpPr>
        <dsp:cNvPr id="0" name=""/>
        <dsp:cNvSpPr/>
      </dsp:nvSpPr>
      <dsp:spPr>
        <a:xfrm>
          <a:off x="508109" y="1111025"/>
          <a:ext cx="3022380" cy="3022380"/>
        </a:xfrm>
        <a:custGeom>
          <a:avLst/>
          <a:gdLst/>
          <a:ahLst/>
          <a:cxnLst/>
          <a:rect l="0" t="0" r="0" b="0"/>
          <a:pathLst>
            <a:path>
              <a:moveTo>
                <a:pt x="1811708" y="2992198"/>
              </a:moveTo>
              <a:arcTo wR="1511190" hR="1511190" stAng="4711776" swAng="137644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A0CD8A1-8CD1-4BF8-B66C-1A1BAFA24E3E}">
      <dsp:nvSpPr>
        <dsp:cNvPr id="0" name=""/>
        <dsp:cNvSpPr/>
      </dsp:nvSpPr>
      <dsp:spPr>
        <a:xfrm>
          <a:off x="549312" y="2970447"/>
          <a:ext cx="1163463" cy="1748695"/>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i="1" kern="1200" dirty="0"/>
            <a:t>Storing</a:t>
          </a:r>
          <a:endParaRPr lang="ru-RU" sz="2500" kern="1200" dirty="0"/>
        </a:p>
      </dsp:txBody>
      <dsp:txXfrm>
        <a:off x="606108" y="3027243"/>
        <a:ext cx="1049871" cy="1635103"/>
      </dsp:txXfrm>
    </dsp:sp>
    <dsp:sp modelId="{5CFF3CCD-C105-4F75-B9B8-8F6C00DB776A}">
      <dsp:nvSpPr>
        <dsp:cNvPr id="0" name=""/>
        <dsp:cNvSpPr/>
      </dsp:nvSpPr>
      <dsp:spPr>
        <a:xfrm>
          <a:off x="508109" y="1111025"/>
          <a:ext cx="3022380" cy="3022380"/>
        </a:xfrm>
        <a:custGeom>
          <a:avLst/>
          <a:gdLst/>
          <a:ahLst/>
          <a:cxnLst/>
          <a:rect l="0" t="0" r="0" b="0"/>
          <a:pathLst>
            <a:path>
              <a:moveTo>
                <a:pt x="40902" y="1860402"/>
              </a:moveTo>
              <a:arcTo wR="1511190" hR="1511190" stAng="9998345" swAng="28970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AC2F8B-E777-4460-AAC9-04C1D7DC240C}">
      <dsp:nvSpPr>
        <dsp:cNvPr id="0" name=""/>
        <dsp:cNvSpPr/>
      </dsp:nvSpPr>
      <dsp:spPr>
        <a:xfrm>
          <a:off x="340" y="1465315"/>
          <a:ext cx="1163463" cy="1379833"/>
        </a:xfrm>
        <a:prstGeom prst="roundRect">
          <a:avLst/>
        </a:prstGeom>
        <a:solidFill>
          <a:schemeClr val="accent3">
            <a:tint val="95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i="1" kern="1200" dirty="0"/>
            <a:t>Participation</a:t>
          </a:r>
          <a:endParaRPr lang="ru-RU" sz="2500" kern="1200" dirty="0"/>
        </a:p>
      </dsp:txBody>
      <dsp:txXfrm>
        <a:off x="57136" y="1522111"/>
        <a:ext cx="1049871" cy="1266241"/>
      </dsp:txXfrm>
    </dsp:sp>
    <dsp:sp modelId="{4B07C7CB-352F-4F5F-8E30-3FAFB1038A1F}">
      <dsp:nvSpPr>
        <dsp:cNvPr id="0" name=""/>
        <dsp:cNvSpPr/>
      </dsp:nvSpPr>
      <dsp:spPr>
        <a:xfrm>
          <a:off x="508109" y="1111025"/>
          <a:ext cx="3022380" cy="3022380"/>
        </a:xfrm>
        <a:custGeom>
          <a:avLst/>
          <a:gdLst/>
          <a:ahLst/>
          <a:cxnLst/>
          <a:rect l="0" t="0" r="0" b="0"/>
          <a:pathLst>
            <a:path>
              <a:moveTo>
                <a:pt x="542441" y="351353"/>
              </a:moveTo>
              <a:arcTo wR="1511190" hR="1511190" stAng="13807789" swAng="102337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0C65B-13FC-4E32-885D-5E4FE4B9EBD3}">
      <dsp:nvSpPr>
        <dsp:cNvPr id="0" name=""/>
        <dsp:cNvSpPr/>
      </dsp:nvSpPr>
      <dsp:spPr>
        <a:xfrm>
          <a:off x="5156" y="1377622"/>
          <a:ext cx="1541338" cy="924803"/>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Speaker</a:t>
          </a:r>
          <a:endParaRPr lang="ru-RU" sz="2400" kern="1200" dirty="0"/>
        </a:p>
      </dsp:txBody>
      <dsp:txXfrm>
        <a:off x="32243" y="1404709"/>
        <a:ext cx="1487164" cy="870629"/>
      </dsp:txXfrm>
    </dsp:sp>
    <dsp:sp modelId="{6D547402-2B8B-48F2-80A6-973DAA616BCC}">
      <dsp:nvSpPr>
        <dsp:cNvPr id="0" name=""/>
        <dsp:cNvSpPr/>
      </dsp:nvSpPr>
      <dsp:spPr>
        <a:xfrm>
          <a:off x="1700629" y="1648898"/>
          <a:ext cx="326763" cy="3822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ru-RU" sz="2400" kern="1200"/>
        </a:p>
      </dsp:txBody>
      <dsp:txXfrm>
        <a:off x="1700629" y="1725348"/>
        <a:ext cx="228734" cy="229351"/>
      </dsp:txXfrm>
    </dsp:sp>
    <dsp:sp modelId="{8248B4D3-4B78-4A73-AAC4-AC4A33A64254}">
      <dsp:nvSpPr>
        <dsp:cNvPr id="0" name=""/>
        <dsp:cNvSpPr/>
      </dsp:nvSpPr>
      <dsp:spPr>
        <a:xfrm>
          <a:off x="2163030" y="1377622"/>
          <a:ext cx="1541338" cy="924803"/>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Speech</a:t>
          </a:r>
          <a:endParaRPr lang="ru-RU" sz="2400" kern="1200" dirty="0"/>
        </a:p>
      </dsp:txBody>
      <dsp:txXfrm>
        <a:off x="2190117" y="1404709"/>
        <a:ext cx="1487164" cy="870629"/>
      </dsp:txXfrm>
    </dsp:sp>
    <dsp:sp modelId="{EF104671-E708-4EDC-90B6-481A08940544}">
      <dsp:nvSpPr>
        <dsp:cNvPr id="0" name=""/>
        <dsp:cNvSpPr/>
      </dsp:nvSpPr>
      <dsp:spPr>
        <a:xfrm>
          <a:off x="3858503" y="1648898"/>
          <a:ext cx="326763" cy="3822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ru-RU" sz="2400" kern="1200"/>
        </a:p>
      </dsp:txBody>
      <dsp:txXfrm>
        <a:off x="3858503" y="1725348"/>
        <a:ext cx="228734" cy="229351"/>
      </dsp:txXfrm>
    </dsp:sp>
    <dsp:sp modelId="{C89EA910-E8CF-49A6-A583-A9B79701D51F}">
      <dsp:nvSpPr>
        <dsp:cNvPr id="0" name=""/>
        <dsp:cNvSpPr/>
      </dsp:nvSpPr>
      <dsp:spPr>
        <a:xfrm>
          <a:off x="4320904" y="1377622"/>
          <a:ext cx="1541338" cy="924803"/>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listener</a:t>
          </a:r>
          <a:endParaRPr lang="ru-RU" sz="2400" kern="1200" dirty="0"/>
        </a:p>
      </dsp:txBody>
      <dsp:txXfrm>
        <a:off x="4347991" y="1404709"/>
        <a:ext cx="1487164" cy="8706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2DE474-6356-4930-9C44-5F300B92EA6D}">
      <dsp:nvSpPr>
        <dsp:cNvPr id="0" name=""/>
        <dsp:cNvSpPr/>
      </dsp:nvSpPr>
      <dsp:spPr>
        <a:xfrm>
          <a:off x="3151" y="0"/>
          <a:ext cx="1105867" cy="4536504"/>
        </a:xfrm>
        <a:prstGeom prst="roundRect">
          <a:avLst>
            <a:gd name="adj" fmla="val 10000"/>
          </a:avLst>
        </a:prstGeom>
        <a:solidFill>
          <a:schemeClr val="accent1">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tint val="40000"/>
              <a:hueOff val="0"/>
              <a:satOff val="0"/>
              <a:lumOff val="0"/>
              <a:alphaOff val="0"/>
              <a:shade val="70000"/>
              <a:satMod val="105000"/>
            </a:schemeClr>
          </a:contourClr>
        </a:sp3d>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Кто?</a:t>
          </a:r>
        </a:p>
      </dsp:txBody>
      <dsp:txXfrm>
        <a:off x="3151" y="0"/>
        <a:ext cx="1105867" cy="1360951"/>
      </dsp:txXfrm>
    </dsp:sp>
    <dsp:sp modelId="{CB9AD5FA-EB28-4D7D-AC95-257018C1B7AB}">
      <dsp:nvSpPr>
        <dsp:cNvPr id="0" name=""/>
        <dsp:cNvSpPr/>
      </dsp:nvSpPr>
      <dsp:spPr>
        <a:xfrm>
          <a:off x="113738" y="1362280"/>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a:t>Ком-</a:t>
          </a:r>
          <a:r>
            <a:rPr lang="ru-RU" sz="1800" kern="1200" dirty="0" err="1"/>
            <a:t>муни</a:t>
          </a:r>
          <a:r>
            <a:rPr lang="ru-RU" sz="1800" kern="1200" dirty="0"/>
            <a:t>-</a:t>
          </a:r>
          <a:r>
            <a:rPr lang="ru-RU" sz="1800" kern="1200" dirty="0" err="1"/>
            <a:t>катор</a:t>
          </a:r>
          <a:endParaRPr lang="ru-RU" sz="1800" kern="1200" dirty="0"/>
        </a:p>
      </dsp:txBody>
      <dsp:txXfrm>
        <a:off x="139650" y="1388192"/>
        <a:ext cx="832869" cy="1315993"/>
      </dsp:txXfrm>
    </dsp:sp>
    <dsp:sp modelId="{17B01E56-34B0-46B7-8070-B15CCA6076DB}">
      <dsp:nvSpPr>
        <dsp:cNvPr id="0" name=""/>
        <dsp:cNvSpPr/>
      </dsp:nvSpPr>
      <dsp:spPr>
        <a:xfrm>
          <a:off x="113738" y="2940531"/>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err="1"/>
            <a:t>Ана-лиз</a:t>
          </a:r>
          <a:r>
            <a:rPr lang="ru-RU" sz="1800" kern="1200" dirty="0"/>
            <a:t> управления</a:t>
          </a:r>
        </a:p>
      </dsp:txBody>
      <dsp:txXfrm>
        <a:off x="139650" y="2966443"/>
        <a:ext cx="832869" cy="1315993"/>
      </dsp:txXfrm>
    </dsp:sp>
    <dsp:sp modelId="{9576D5D7-CDB7-4D78-9DD0-34CCF3C20B29}">
      <dsp:nvSpPr>
        <dsp:cNvPr id="0" name=""/>
        <dsp:cNvSpPr/>
      </dsp:nvSpPr>
      <dsp:spPr>
        <a:xfrm>
          <a:off x="1191958" y="0"/>
          <a:ext cx="1105867" cy="4536504"/>
        </a:xfrm>
        <a:prstGeom prst="roundRect">
          <a:avLst>
            <a:gd name="adj" fmla="val 10000"/>
          </a:avLst>
        </a:prstGeom>
        <a:solidFill>
          <a:schemeClr val="accent1">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tint val="40000"/>
              <a:hueOff val="0"/>
              <a:satOff val="0"/>
              <a:lumOff val="0"/>
              <a:alphaOff val="0"/>
              <a:shade val="70000"/>
              <a:satMod val="105000"/>
            </a:schemeClr>
          </a:contourClr>
        </a:sp3d>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err="1"/>
            <a:t>Сооб-щает</a:t>
          </a:r>
          <a:r>
            <a:rPr lang="ru-RU" sz="1800" kern="1200" dirty="0"/>
            <a:t> что?</a:t>
          </a:r>
        </a:p>
      </dsp:txBody>
      <dsp:txXfrm>
        <a:off x="1191958" y="0"/>
        <a:ext cx="1105867" cy="1360951"/>
      </dsp:txXfrm>
    </dsp:sp>
    <dsp:sp modelId="{B545B884-58E8-42FA-9C50-9D69FFB49AC7}">
      <dsp:nvSpPr>
        <dsp:cNvPr id="0" name=""/>
        <dsp:cNvSpPr/>
      </dsp:nvSpPr>
      <dsp:spPr>
        <a:xfrm>
          <a:off x="1302545" y="1362280"/>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err="1"/>
            <a:t>Сооб-щение</a:t>
          </a:r>
          <a:endParaRPr lang="ru-RU" sz="1800" kern="1200" dirty="0"/>
        </a:p>
      </dsp:txBody>
      <dsp:txXfrm>
        <a:off x="1328457" y="1388192"/>
        <a:ext cx="832869" cy="1315993"/>
      </dsp:txXfrm>
    </dsp:sp>
    <dsp:sp modelId="{6AD9B25A-7B84-4D2D-8706-D7FE810C6E64}">
      <dsp:nvSpPr>
        <dsp:cNvPr id="0" name=""/>
        <dsp:cNvSpPr/>
      </dsp:nvSpPr>
      <dsp:spPr>
        <a:xfrm>
          <a:off x="1302545" y="2940531"/>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err="1"/>
            <a:t>Ана-лиз</a:t>
          </a:r>
          <a:r>
            <a:rPr lang="ru-RU" sz="1800" kern="1200" dirty="0"/>
            <a:t> содержания</a:t>
          </a:r>
        </a:p>
      </dsp:txBody>
      <dsp:txXfrm>
        <a:off x="1328457" y="2966443"/>
        <a:ext cx="832869" cy="1315993"/>
      </dsp:txXfrm>
    </dsp:sp>
    <dsp:sp modelId="{1FE229F1-D64F-4276-989C-0123B8B935ED}">
      <dsp:nvSpPr>
        <dsp:cNvPr id="0" name=""/>
        <dsp:cNvSpPr/>
      </dsp:nvSpPr>
      <dsp:spPr>
        <a:xfrm>
          <a:off x="2380766" y="0"/>
          <a:ext cx="1105867" cy="4536504"/>
        </a:xfrm>
        <a:prstGeom prst="roundRect">
          <a:avLst>
            <a:gd name="adj" fmla="val 10000"/>
          </a:avLst>
        </a:prstGeom>
        <a:solidFill>
          <a:schemeClr val="accent1">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tint val="40000"/>
              <a:hueOff val="0"/>
              <a:satOff val="0"/>
              <a:lumOff val="0"/>
              <a:alphaOff val="0"/>
              <a:shade val="70000"/>
              <a:satMod val="105000"/>
            </a:schemeClr>
          </a:contourClr>
        </a:sp3d>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По какому каналу?</a:t>
          </a:r>
        </a:p>
      </dsp:txBody>
      <dsp:txXfrm>
        <a:off x="2380766" y="0"/>
        <a:ext cx="1105867" cy="1360951"/>
      </dsp:txXfrm>
    </dsp:sp>
    <dsp:sp modelId="{EAD00579-1E97-4485-911E-37DABCC3F1A2}">
      <dsp:nvSpPr>
        <dsp:cNvPr id="0" name=""/>
        <dsp:cNvSpPr/>
      </dsp:nvSpPr>
      <dsp:spPr>
        <a:xfrm>
          <a:off x="2491353" y="1362280"/>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a:t>Канал</a:t>
          </a:r>
        </a:p>
      </dsp:txBody>
      <dsp:txXfrm>
        <a:off x="2517265" y="1388192"/>
        <a:ext cx="832869" cy="1315993"/>
      </dsp:txXfrm>
    </dsp:sp>
    <dsp:sp modelId="{4FFA836A-C370-4E46-83BC-160F15B891B0}">
      <dsp:nvSpPr>
        <dsp:cNvPr id="0" name=""/>
        <dsp:cNvSpPr/>
      </dsp:nvSpPr>
      <dsp:spPr>
        <a:xfrm>
          <a:off x="2411013" y="2940531"/>
          <a:ext cx="1045372"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err="1"/>
            <a:t>Ана-лиз</a:t>
          </a:r>
          <a:r>
            <a:rPr lang="ru-RU" sz="1800" kern="1200" dirty="0"/>
            <a:t> средств и каналов</a:t>
          </a:r>
        </a:p>
      </dsp:txBody>
      <dsp:txXfrm>
        <a:off x="2441631" y="2971149"/>
        <a:ext cx="984136" cy="1306581"/>
      </dsp:txXfrm>
    </dsp:sp>
    <dsp:sp modelId="{1D9B73EB-E1FD-426D-B4F7-C490435F1B64}">
      <dsp:nvSpPr>
        <dsp:cNvPr id="0" name=""/>
        <dsp:cNvSpPr/>
      </dsp:nvSpPr>
      <dsp:spPr>
        <a:xfrm>
          <a:off x="3569573" y="0"/>
          <a:ext cx="1105867" cy="4536504"/>
        </a:xfrm>
        <a:prstGeom prst="roundRect">
          <a:avLst>
            <a:gd name="adj" fmla="val 10000"/>
          </a:avLst>
        </a:prstGeom>
        <a:solidFill>
          <a:schemeClr val="accent1">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tint val="40000"/>
              <a:hueOff val="0"/>
              <a:satOff val="0"/>
              <a:lumOff val="0"/>
              <a:alphaOff val="0"/>
              <a:shade val="70000"/>
              <a:satMod val="105000"/>
            </a:schemeClr>
          </a:contourClr>
        </a:sp3d>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Кому?</a:t>
          </a:r>
        </a:p>
      </dsp:txBody>
      <dsp:txXfrm>
        <a:off x="3569573" y="0"/>
        <a:ext cx="1105867" cy="1360951"/>
      </dsp:txXfrm>
    </dsp:sp>
    <dsp:sp modelId="{5E9E261C-37B4-4590-8B9E-C72AF3759D82}">
      <dsp:nvSpPr>
        <dsp:cNvPr id="0" name=""/>
        <dsp:cNvSpPr/>
      </dsp:nvSpPr>
      <dsp:spPr>
        <a:xfrm>
          <a:off x="3680160" y="1362280"/>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a:t>Полу-</a:t>
          </a:r>
          <a:r>
            <a:rPr lang="ru-RU" sz="1800" kern="1200" dirty="0" err="1"/>
            <a:t>чатель</a:t>
          </a:r>
          <a:endParaRPr lang="ru-RU" sz="1800" kern="1200" dirty="0"/>
        </a:p>
      </dsp:txBody>
      <dsp:txXfrm>
        <a:off x="3706072" y="1388192"/>
        <a:ext cx="832869" cy="1315993"/>
      </dsp:txXfrm>
    </dsp:sp>
    <dsp:sp modelId="{43EA0EC9-25C2-40AA-AACB-3D1AE6794093}">
      <dsp:nvSpPr>
        <dsp:cNvPr id="0" name=""/>
        <dsp:cNvSpPr/>
      </dsp:nvSpPr>
      <dsp:spPr>
        <a:xfrm>
          <a:off x="3680160" y="2940531"/>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err="1"/>
            <a:t>Ана-лиз</a:t>
          </a:r>
          <a:r>
            <a:rPr lang="ru-RU" sz="1800" kern="1200" dirty="0"/>
            <a:t> аудитории</a:t>
          </a:r>
        </a:p>
      </dsp:txBody>
      <dsp:txXfrm>
        <a:off x="3706072" y="2966443"/>
        <a:ext cx="832869" cy="1315993"/>
      </dsp:txXfrm>
    </dsp:sp>
    <dsp:sp modelId="{B2289EBC-5BC9-47F2-AD2B-952E0A69C054}">
      <dsp:nvSpPr>
        <dsp:cNvPr id="0" name=""/>
        <dsp:cNvSpPr/>
      </dsp:nvSpPr>
      <dsp:spPr>
        <a:xfrm>
          <a:off x="4758381" y="0"/>
          <a:ext cx="1105867" cy="4536504"/>
        </a:xfrm>
        <a:prstGeom prst="roundRect">
          <a:avLst>
            <a:gd name="adj" fmla="val 10000"/>
          </a:avLst>
        </a:prstGeom>
        <a:solidFill>
          <a:schemeClr val="accent1">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tint val="40000"/>
              <a:hueOff val="0"/>
              <a:satOff val="0"/>
              <a:lumOff val="0"/>
              <a:alphaOff val="0"/>
              <a:shade val="70000"/>
              <a:satMod val="105000"/>
            </a:schemeClr>
          </a:contourClr>
        </a:sp3d>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kern="1200" dirty="0"/>
            <a:t>С каким </a:t>
          </a:r>
          <a:r>
            <a:rPr lang="ru-RU" sz="1800" kern="1200" dirty="0" err="1"/>
            <a:t>эффек</a:t>
          </a:r>
          <a:r>
            <a:rPr lang="ru-RU" sz="1800" kern="1200" dirty="0"/>
            <a:t>-том?</a:t>
          </a:r>
        </a:p>
      </dsp:txBody>
      <dsp:txXfrm>
        <a:off x="4758381" y="0"/>
        <a:ext cx="1105867" cy="1360951"/>
      </dsp:txXfrm>
    </dsp:sp>
    <dsp:sp modelId="{9F4E3121-2818-49AD-816C-F5053D1664D9}">
      <dsp:nvSpPr>
        <dsp:cNvPr id="0" name=""/>
        <dsp:cNvSpPr/>
      </dsp:nvSpPr>
      <dsp:spPr>
        <a:xfrm>
          <a:off x="4868967" y="1362280"/>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a:t>Эф-</a:t>
          </a:r>
          <a:r>
            <a:rPr lang="ru-RU" sz="1800" kern="1200" dirty="0" err="1"/>
            <a:t>фект</a:t>
          </a:r>
          <a:endParaRPr lang="ru-RU" sz="1800" kern="1200" dirty="0"/>
        </a:p>
      </dsp:txBody>
      <dsp:txXfrm>
        <a:off x="4894879" y="1388192"/>
        <a:ext cx="832869" cy="1315993"/>
      </dsp:txXfrm>
    </dsp:sp>
    <dsp:sp modelId="{A4C6F465-4AD1-4C38-87EE-29B7EBBBF3CF}">
      <dsp:nvSpPr>
        <dsp:cNvPr id="0" name=""/>
        <dsp:cNvSpPr/>
      </dsp:nvSpPr>
      <dsp:spPr>
        <a:xfrm>
          <a:off x="4868967" y="2940531"/>
          <a:ext cx="884693" cy="1367817"/>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ru-RU" sz="1800" kern="1200" dirty="0" err="1"/>
            <a:t>Аана-лиз</a:t>
          </a:r>
          <a:r>
            <a:rPr lang="ru-RU" sz="1800" kern="1200" dirty="0"/>
            <a:t> результатов</a:t>
          </a:r>
        </a:p>
      </dsp:txBody>
      <dsp:txXfrm>
        <a:off x="4894879" y="2966443"/>
        <a:ext cx="832869" cy="13159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0C65B-13FC-4E32-885D-5E4FE4B9EBD3}">
      <dsp:nvSpPr>
        <dsp:cNvPr id="0" name=""/>
        <dsp:cNvSpPr/>
      </dsp:nvSpPr>
      <dsp:spPr>
        <a:xfrm>
          <a:off x="5440" y="1383937"/>
          <a:ext cx="1126253" cy="1499324"/>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kern="1200" dirty="0"/>
            <a:t>Ком-</a:t>
          </a:r>
          <a:r>
            <a:rPr lang="ru-RU" sz="2400" kern="1200" dirty="0" err="1"/>
            <a:t>му</a:t>
          </a:r>
          <a:r>
            <a:rPr lang="ru-RU" sz="2400" kern="1200" dirty="0"/>
            <a:t>-</a:t>
          </a:r>
          <a:r>
            <a:rPr lang="ru-RU" sz="2400" kern="1200" dirty="0" err="1"/>
            <a:t>ника</a:t>
          </a:r>
          <a:r>
            <a:rPr lang="ru-RU" sz="2400" kern="1200" dirty="0"/>
            <a:t>-тор</a:t>
          </a:r>
        </a:p>
      </dsp:txBody>
      <dsp:txXfrm>
        <a:off x="38427" y="1416924"/>
        <a:ext cx="1060279" cy="1433350"/>
      </dsp:txXfrm>
    </dsp:sp>
    <dsp:sp modelId="{6D547402-2B8B-48F2-80A6-973DAA616BCC}">
      <dsp:nvSpPr>
        <dsp:cNvPr id="0" name=""/>
        <dsp:cNvSpPr/>
      </dsp:nvSpPr>
      <dsp:spPr>
        <a:xfrm>
          <a:off x="1244319" y="1993944"/>
          <a:ext cx="238765" cy="2793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ru-RU" sz="2400" kern="1200"/>
        </a:p>
      </dsp:txBody>
      <dsp:txXfrm>
        <a:off x="1244319" y="2049806"/>
        <a:ext cx="167136" cy="167586"/>
      </dsp:txXfrm>
    </dsp:sp>
    <dsp:sp modelId="{8248B4D3-4B78-4A73-AAC4-AC4A33A64254}">
      <dsp:nvSpPr>
        <dsp:cNvPr id="0" name=""/>
        <dsp:cNvSpPr/>
      </dsp:nvSpPr>
      <dsp:spPr>
        <a:xfrm>
          <a:off x="1582195" y="1383937"/>
          <a:ext cx="1126253" cy="1499324"/>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kern="1200" dirty="0" err="1"/>
            <a:t>Сообще-ние</a:t>
          </a:r>
          <a:endParaRPr lang="ru-RU" sz="2400" kern="1200" dirty="0"/>
        </a:p>
      </dsp:txBody>
      <dsp:txXfrm>
        <a:off x="1615182" y="1416924"/>
        <a:ext cx="1060279" cy="1433350"/>
      </dsp:txXfrm>
    </dsp:sp>
    <dsp:sp modelId="{EF104671-E708-4EDC-90B6-481A08940544}">
      <dsp:nvSpPr>
        <dsp:cNvPr id="0" name=""/>
        <dsp:cNvSpPr/>
      </dsp:nvSpPr>
      <dsp:spPr>
        <a:xfrm>
          <a:off x="2821074" y="1993944"/>
          <a:ext cx="238765" cy="2793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ru-RU" sz="2400" kern="1200"/>
        </a:p>
      </dsp:txBody>
      <dsp:txXfrm>
        <a:off x="2821074" y="2049806"/>
        <a:ext cx="167136" cy="167586"/>
      </dsp:txXfrm>
    </dsp:sp>
    <dsp:sp modelId="{C89EA910-E8CF-49A6-A583-A9B79701D51F}">
      <dsp:nvSpPr>
        <dsp:cNvPr id="0" name=""/>
        <dsp:cNvSpPr/>
      </dsp:nvSpPr>
      <dsp:spPr>
        <a:xfrm>
          <a:off x="3158950" y="1383937"/>
          <a:ext cx="1126253" cy="1499324"/>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kern="1200" dirty="0"/>
            <a:t>Ка-нал</a:t>
          </a:r>
        </a:p>
      </dsp:txBody>
      <dsp:txXfrm>
        <a:off x="3191937" y="1416924"/>
        <a:ext cx="1060279" cy="1433350"/>
      </dsp:txXfrm>
    </dsp:sp>
    <dsp:sp modelId="{36643AB6-C8C5-47EF-AB68-1E166C213067}">
      <dsp:nvSpPr>
        <dsp:cNvPr id="0" name=""/>
        <dsp:cNvSpPr/>
      </dsp:nvSpPr>
      <dsp:spPr>
        <a:xfrm>
          <a:off x="4397829" y="1993944"/>
          <a:ext cx="238765" cy="2793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ru-RU" sz="2400" kern="1200"/>
        </a:p>
      </dsp:txBody>
      <dsp:txXfrm>
        <a:off x="4397829" y="2049806"/>
        <a:ext cx="167136" cy="167586"/>
      </dsp:txXfrm>
    </dsp:sp>
    <dsp:sp modelId="{BDC7F01B-3F65-4A7B-8B98-F5BFCF2B8D08}">
      <dsp:nvSpPr>
        <dsp:cNvPr id="0" name=""/>
        <dsp:cNvSpPr/>
      </dsp:nvSpPr>
      <dsp:spPr>
        <a:xfrm>
          <a:off x="4735705" y="1383937"/>
          <a:ext cx="1126253" cy="1499324"/>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kern="1200" dirty="0" err="1"/>
            <a:t>Реци</a:t>
          </a:r>
          <a:r>
            <a:rPr lang="ru-RU" sz="2400" kern="1200" dirty="0"/>
            <a:t>-пи-</a:t>
          </a:r>
          <a:r>
            <a:rPr lang="ru-RU" sz="2400" kern="1200" dirty="0" err="1"/>
            <a:t>ент</a:t>
          </a:r>
          <a:endParaRPr lang="ru-RU" sz="2400" kern="1200" dirty="0"/>
        </a:p>
      </dsp:txBody>
      <dsp:txXfrm>
        <a:off x="4768692" y="1416924"/>
        <a:ext cx="1060279" cy="143335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52435" cy="496730"/>
          </a:xfrm>
          <a:prstGeom prst="rect">
            <a:avLst/>
          </a:prstGeom>
        </p:spPr>
        <p:txBody>
          <a:bodyPr vert="horz" lIns="91138" tIns="45569" rIns="91138" bIns="45569"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sz="quarter" idx="1"/>
          </p:nvPr>
        </p:nvSpPr>
        <p:spPr>
          <a:xfrm>
            <a:off x="3861121" y="1"/>
            <a:ext cx="2952434" cy="496730"/>
          </a:xfrm>
          <a:prstGeom prst="rect">
            <a:avLst/>
          </a:prstGeom>
        </p:spPr>
        <p:txBody>
          <a:bodyPr vert="horz" lIns="91138" tIns="45569" rIns="91138" bIns="45569" rtlCol="0"/>
          <a:lstStyle>
            <a:lvl1pPr algn="r" fontAlgn="auto">
              <a:spcBef>
                <a:spcPts val="0"/>
              </a:spcBef>
              <a:spcAft>
                <a:spcPts val="0"/>
              </a:spcAft>
              <a:defRPr sz="1200">
                <a:latin typeface="+mn-lt"/>
              </a:defRPr>
            </a:lvl1pPr>
          </a:lstStyle>
          <a:p>
            <a:pPr>
              <a:defRPr/>
            </a:pPr>
            <a:fld id="{15CB9832-9B19-480D-8331-B9DE9F5163FE}" type="datetimeFigureOut">
              <a:rPr lang="ru-RU"/>
              <a:pPr>
                <a:defRPr/>
              </a:pPr>
              <a:t>24.02.2021</a:t>
            </a:fld>
            <a:endParaRPr lang="ru-RU"/>
          </a:p>
        </p:txBody>
      </p:sp>
      <p:sp>
        <p:nvSpPr>
          <p:cNvPr id="4" name="Нижний колонтитул 3"/>
          <p:cNvSpPr>
            <a:spLocks noGrp="1"/>
          </p:cNvSpPr>
          <p:nvPr>
            <p:ph type="ftr" sz="quarter" idx="2"/>
          </p:nvPr>
        </p:nvSpPr>
        <p:spPr>
          <a:xfrm>
            <a:off x="0" y="9445789"/>
            <a:ext cx="2952435" cy="496730"/>
          </a:xfrm>
          <a:prstGeom prst="rect">
            <a:avLst/>
          </a:prstGeom>
        </p:spPr>
        <p:txBody>
          <a:bodyPr vert="horz" lIns="91138" tIns="45569" rIns="91138" bIns="45569" rtlCol="0" anchor="b"/>
          <a:lstStyle>
            <a:lvl1pPr algn="l" fontAlgn="auto">
              <a:spcBef>
                <a:spcPts val="0"/>
              </a:spcBef>
              <a:spcAft>
                <a:spcPts val="0"/>
              </a:spcAft>
              <a:defRPr sz="1200">
                <a:latin typeface="+mn-lt"/>
              </a:defRPr>
            </a:lvl1pPr>
          </a:lstStyle>
          <a:p>
            <a:pPr>
              <a:defRPr/>
            </a:pPr>
            <a:endParaRPr lang="ru-RU"/>
          </a:p>
        </p:txBody>
      </p:sp>
      <p:sp>
        <p:nvSpPr>
          <p:cNvPr id="5" name="Номер слайда 4"/>
          <p:cNvSpPr>
            <a:spLocks noGrp="1"/>
          </p:cNvSpPr>
          <p:nvPr>
            <p:ph type="sldNum" sz="quarter" idx="3"/>
          </p:nvPr>
        </p:nvSpPr>
        <p:spPr>
          <a:xfrm>
            <a:off x="3861121" y="9445789"/>
            <a:ext cx="2952434" cy="496730"/>
          </a:xfrm>
          <a:prstGeom prst="rect">
            <a:avLst/>
          </a:prstGeom>
        </p:spPr>
        <p:txBody>
          <a:bodyPr vert="horz" lIns="91138" tIns="45569" rIns="91138" bIns="45569" rtlCol="0" anchor="b"/>
          <a:lstStyle>
            <a:lvl1pPr algn="r" fontAlgn="auto">
              <a:spcBef>
                <a:spcPts val="0"/>
              </a:spcBef>
              <a:spcAft>
                <a:spcPts val="0"/>
              </a:spcAft>
              <a:defRPr sz="1200">
                <a:latin typeface="+mn-lt"/>
              </a:defRPr>
            </a:lvl1pPr>
          </a:lstStyle>
          <a:p>
            <a:pPr>
              <a:defRPr/>
            </a:pPr>
            <a:fld id="{229F2F4B-E82C-4AB0-85D2-620B6CC3FC4B}" type="slidenum">
              <a:rPr lang="ru-RU"/>
              <a:pPr>
                <a:defRPr/>
              </a:pPr>
              <a:t>‹#›</a:t>
            </a:fld>
            <a:endParaRPr lang="ru-RU"/>
          </a:p>
        </p:txBody>
      </p:sp>
    </p:spTree>
    <p:extLst>
      <p:ext uri="{BB962C8B-B14F-4D97-AF65-F5344CB8AC3E}">
        <p14:creationId xmlns:p14="http://schemas.microsoft.com/office/powerpoint/2010/main" val="2411620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52435" cy="496730"/>
          </a:xfrm>
          <a:prstGeom prst="rect">
            <a:avLst/>
          </a:prstGeom>
        </p:spPr>
        <p:txBody>
          <a:bodyPr vert="horz" lIns="91138" tIns="45569" rIns="91138" bIns="45569"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61121" y="1"/>
            <a:ext cx="2952434" cy="496730"/>
          </a:xfrm>
          <a:prstGeom prst="rect">
            <a:avLst/>
          </a:prstGeom>
        </p:spPr>
        <p:txBody>
          <a:bodyPr vert="horz" lIns="91138" tIns="45569" rIns="91138" bIns="45569" rtlCol="0"/>
          <a:lstStyle>
            <a:lvl1pPr algn="r" fontAlgn="auto">
              <a:spcBef>
                <a:spcPts val="0"/>
              </a:spcBef>
              <a:spcAft>
                <a:spcPts val="0"/>
              </a:spcAft>
              <a:defRPr sz="1200">
                <a:latin typeface="+mn-lt"/>
              </a:defRPr>
            </a:lvl1pPr>
          </a:lstStyle>
          <a:p>
            <a:pPr>
              <a:defRPr/>
            </a:pPr>
            <a:fld id="{21595795-66E7-4C00-8A4B-EBEE5FFE9BBD}" type="datetimeFigureOut">
              <a:rPr lang="ru-RU"/>
              <a:pPr>
                <a:defRPr/>
              </a:pPr>
              <a:t>24.02.2021</a:t>
            </a:fld>
            <a:endParaRPr lang="ru-RU"/>
          </a:p>
        </p:txBody>
      </p:sp>
      <p:sp>
        <p:nvSpPr>
          <p:cNvPr id="4" name="Образ слайда 3"/>
          <p:cNvSpPr>
            <a:spLocks noGrp="1" noRot="1" noChangeAspect="1"/>
          </p:cNvSpPr>
          <p:nvPr>
            <p:ph type="sldImg" idx="2"/>
          </p:nvPr>
        </p:nvSpPr>
        <p:spPr>
          <a:xfrm>
            <a:off x="920750" y="744538"/>
            <a:ext cx="4975225" cy="3730625"/>
          </a:xfrm>
          <a:prstGeom prst="rect">
            <a:avLst/>
          </a:prstGeom>
          <a:noFill/>
          <a:ln w="12700">
            <a:solidFill>
              <a:prstClr val="black"/>
            </a:solidFill>
          </a:ln>
        </p:spPr>
        <p:txBody>
          <a:bodyPr vert="horz" lIns="91138" tIns="45569" rIns="91138" bIns="45569" rtlCol="0" anchor="ctr"/>
          <a:lstStyle/>
          <a:p>
            <a:pPr lvl="0"/>
            <a:endParaRPr lang="ru-RU" noProof="0"/>
          </a:p>
        </p:txBody>
      </p:sp>
      <p:sp>
        <p:nvSpPr>
          <p:cNvPr id="5" name="Заметки 4"/>
          <p:cNvSpPr>
            <a:spLocks noGrp="1"/>
          </p:cNvSpPr>
          <p:nvPr>
            <p:ph type="body" sz="quarter" idx="3"/>
          </p:nvPr>
        </p:nvSpPr>
        <p:spPr>
          <a:xfrm>
            <a:off x="682306" y="4723685"/>
            <a:ext cx="5452110" cy="4475320"/>
          </a:xfrm>
          <a:prstGeom prst="rect">
            <a:avLst/>
          </a:prstGeom>
        </p:spPr>
        <p:txBody>
          <a:bodyPr vert="horz" lIns="91138" tIns="45569" rIns="91138" bIns="45569"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9445789"/>
            <a:ext cx="2952435" cy="496730"/>
          </a:xfrm>
          <a:prstGeom prst="rect">
            <a:avLst/>
          </a:prstGeom>
        </p:spPr>
        <p:txBody>
          <a:bodyPr vert="horz" lIns="91138" tIns="45569" rIns="91138" bIns="45569"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61121" y="9445789"/>
            <a:ext cx="2952434" cy="496730"/>
          </a:xfrm>
          <a:prstGeom prst="rect">
            <a:avLst/>
          </a:prstGeom>
        </p:spPr>
        <p:txBody>
          <a:bodyPr vert="horz" lIns="91138" tIns="45569" rIns="91138" bIns="45569" rtlCol="0" anchor="b"/>
          <a:lstStyle>
            <a:lvl1pPr algn="r" fontAlgn="auto">
              <a:spcBef>
                <a:spcPts val="0"/>
              </a:spcBef>
              <a:spcAft>
                <a:spcPts val="0"/>
              </a:spcAft>
              <a:defRPr sz="1200">
                <a:latin typeface="+mn-lt"/>
              </a:defRPr>
            </a:lvl1pPr>
          </a:lstStyle>
          <a:p>
            <a:pPr>
              <a:defRPr/>
            </a:pPr>
            <a:fld id="{270F76E3-B751-4BF4-A5A7-5255E2FC9985}" type="slidenum">
              <a:rPr lang="ru-RU"/>
              <a:pPr>
                <a:defRPr/>
              </a:pPr>
              <a:t>‹#›</a:t>
            </a:fld>
            <a:endParaRPr lang="ru-RU"/>
          </a:p>
        </p:txBody>
      </p:sp>
    </p:spTree>
    <p:extLst>
      <p:ext uri="{BB962C8B-B14F-4D97-AF65-F5344CB8AC3E}">
        <p14:creationId xmlns:p14="http://schemas.microsoft.com/office/powerpoint/2010/main" val="3413464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2</a:t>
            </a:fld>
            <a:endParaRPr lang="ru-RU"/>
          </a:p>
        </p:txBody>
      </p:sp>
    </p:spTree>
    <p:extLst>
      <p:ext uri="{BB962C8B-B14F-4D97-AF65-F5344CB8AC3E}">
        <p14:creationId xmlns:p14="http://schemas.microsoft.com/office/powerpoint/2010/main" val="472171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15</a:t>
            </a:fld>
            <a:endParaRPr lang="ru-RU"/>
          </a:p>
        </p:txBody>
      </p:sp>
    </p:spTree>
    <p:extLst>
      <p:ext uri="{BB962C8B-B14F-4D97-AF65-F5344CB8AC3E}">
        <p14:creationId xmlns:p14="http://schemas.microsoft.com/office/powerpoint/2010/main" val="1520052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16</a:t>
            </a:fld>
            <a:endParaRPr lang="ru-RU"/>
          </a:p>
        </p:txBody>
      </p:sp>
    </p:spTree>
    <p:extLst>
      <p:ext uri="{BB962C8B-B14F-4D97-AF65-F5344CB8AC3E}">
        <p14:creationId xmlns:p14="http://schemas.microsoft.com/office/powerpoint/2010/main" val="3671112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18</a:t>
            </a:fld>
            <a:endParaRPr lang="ru-RU"/>
          </a:p>
        </p:txBody>
      </p:sp>
    </p:spTree>
    <p:extLst>
      <p:ext uri="{BB962C8B-B14F-4D97-AF65-F5344CB8AC3E}">
        <p14:creationId xmlns:p14="http://schemas.microsoft.com/office/powerpoint/2010/main" val="4222990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eaLnBrk="1" hangingPunct="1"/>
            <a:r>
              <a:rPr lang="ru-RU" sz="1200" b="1" dirty="0"/>
              <a:t>Источник</a:t>
            </a:r>
            <a:r>
              <a:rPr lang="ru-RU" sz="1200" dirty="0"/>
              <a:t> (отправитель сообщения) – отдельные индивиды, группы людей, общественные институты.</a:t>
            </a:r>
          </a:p>
          <a:p>
            <a:pPr marL="0" indent="0" eaLnBrk="1" hangingPunct="1">
              <a:buNone/>
            </a:pPr>
            <a:endParaRPr lang="ru-RU" sz="1200" dirty="0"/>
          </a:p>
          <a:p>
            <a:pPr marL="0" indent="0" eaLnBrk="1" hangingPunct="1">
              <a:buNone/>
            </a:pPr>
            <a:r>
              <a:rPr lang="ru-RU" sz="1200" dirty="0"/>
              <a:t>Источник является инициатором коммуникативного процесса, который начинается тогда. Когда у отправителя возникает потребность в создании и передаче какого-либо сообщения.</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22</a:t>
            </a:fld>
            <a:endParaRPr lang="ru-RU"/>
          </a:p>
        </p:txBody>
      </p:sp>
    </p:spTree>
    <p:extLst>
      <p:ext uri="{BB962C8B-B14F-4D97-AF65-F5344CB8AC3E}">
        <p14:creationId xmlns:p14="http://schemas.microsoft.com/office/powerpoint/2010/main" val="2620780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eaLnBrk="1" hangingPunct="1"/>
            <a:r>
              <a:rPr lang="ru-RU" sz="1200" b="1" dirty="0"/>
              <a:t>Кодирование и декодирование</a:t>
            </a:r>
          </a:p>
          <a:p>
            <a:pPr marL="0" indent="0" eaLnBrk="1" hangingPunct="1">
              <a:buNone/>
            </a:pPr>
            <a:r>
              <a:rPr lang="ru-RU" sz="1200" dirty="0"/>
              <a:t>Цель кодирования – доведение замысла (идеи) отправителя до получателя; обеспечение такой интерпретации сообщения получателем, которая адекватна замыслу отправителя.</a:t>
            </a:r>
          </a:p>
          <a:p>
            <a:pPr marL="0" indent="0" eaLnBrk="1" hangingPunct="1">
              <a:buNone/>
            </a:pPr>
            <a:r>
              <a:rPr lang="ru-RU" sz="1200" dirty="0"/>
              <a:t>Используется система кодов – символы и знаки, одинаково интерпретируемые с обеих сторон.</a:t>
            </a:r>
          </a:p>
          <a:p>
            <a:pPr marL="0" indent="0" eaLnBrk="1" hangingPunct="1">
              <a:buNone/>
            </a:pPr>
            <a:r>
              <a:rPr lang="ru-RU" sz="1200" dirty="0"/>
              <a:t>Декодирование – обратный процесс</a:t>
            </a:r>
          </a:p>
          <a:p>
            <a:pPr marL="0" indent="0" eaLnBrk="1" hangingPunct="1">
              <a:buNone/>
            </a:pPr>
            <a:r>
              <a:rPr lang="ru-RU" sz="1200" dirty="0"/>
              <a:t>а) процесс придания определённого смысла полученным сигналам</a:t>
            </a:r>
          </a:p>
          <a:p>
            <a:pPr marL="0" indent="0" eaLnBrk="1" hangingPunct="1">
              <a:buNone/>
            </a:pPr>
            <a:r>
              <a:rPr lang="ru-RU" sz="1200" dirty="0"/>
              <a:t>б) процесс выявления первоначального замысла</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23</a:t>
            </a:fld>
            <a:endParaRPr lang="ru-RU"/>
          </a:p>
        </p:txBody>
      </p:sp>
    </p:spTree>
    <p:extLst>
      <p:ext uri="{BB962C8B-B14F-4D97-AF65-F5344CB8AC3E}">
        <p14:creationId xmlns:p14="http://schemas.microsoft.com/office/powerpoint/2010/main" val="431960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ru-RU" sz="1200" b="1" dirty="0"/>
              <a:t>Сообщение</a:t>
            </a:r>
            <a:r>
              <a:rPr lang="ru-RU" sz="1200" dirty="0"/>
              <a:t> – это уже осмысленная и соответствующим образом (с помощью языка и других знаковых систем) закодированная информация.</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24</a:t>
            </a:fld>
            <a:endParaRPr lang="ru-RU"/>
          </a:p>
        </p:txBody>
      </p:sp>
    </p:spTree>
    <p:extLst>
      <p:ext uri="{BB962C8B-B14F-4D97-AF65-F5344CB8AC3E}">
        <p14:creationId xmlns:p14="http://schemas.microsoft.com/office/powerpoint/2010/main" val="38825445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eaLnBrk="1" hangingPunct="1"/>
            <a:r>
              <a:rPr lang="ru-RU" sz="1200" b="1" dirty="0"/>
              <a:t>Канал</a:t>
            </a:r>
            <a:r>
              <a:rPr lang="ru-RU" sz="1200" dirty="0"/>
              <a:t> – средство, с помощью которого сообщение передается от источника к получателю.</a:t>
            </a:r>
          </a:p>
          <a:p>
            <a:pPr marL="0" indent="0" eaLnBrk="1" hangingPunct="1">
              <a:buNone/>
            </a:pPr>
            <a:r>
              <a:rPr lang="ru-RU" sz="1200" dirty="0"/>
              <a:t>Коммуникационные каналы делятся:</a:t>
            </a:r>
          </a:p>
          <a:p>
            <a:pPr marL="0" indent="0" eaLnBrk="1" hangingPunct="1">
              <a:buNone/>
            </a:pPr>
            <a:r>
              <a:rPr lang="ru-RU" sz="1200" dirty="0"/>
              <a:t>а) средства массовой коммуникации – пресса, радио, телевидение, информационные и рекламные агентства</a:t>
            </a:r>
          </a:p>
          <a:p>
            <a:pPr marL="0" indent="0" eaLnBrk="1" hangingPunct="1">
              <a:buNone/>
            </a:pPr>
            <a:r>
              <a:rPr lang="ru-RU" sz="1200" dirty="0"/>
              <a:t>б) межличностную коммуникацию – непосредственный личностный обмен сообщениями между источником и получателем</a:t>
            </a:r>
          </a:p>
          <a:p>
            <a:pPr marL="0" indent="0" eaLnBrk="1" hangingPunct="1">
              <a:buNone/>
            </a:pPr>
            <a:r>
              <a:rPr lang="ru-RU" sz="1200" dirty="0"/>
              <a:t>Каналы можно разделить:</a:t>
            </a:r>
          </a:p>
          <a:p>
            <a:pPr eaLnBrk="1" hangingPunct="1">
              <a:buFont typeface="Wingdings" pitchFamily="2" charset="2"/>
              <a:buChar char="Ø"/>
            </a:pPr>
            <a:r>
              <a:rPr lang="ru-RU" sz="1200" dirty="0"/>
              <a:t>Естественные</a:t>
            </a:r>
          </a:p>
          <a:p>
            <a:pPr eaLnBrk="1" hangingPunct="1">
              <a:buFont typeface="Wingdings" pitchFamily="2" charset="2"/>
              <a:buChar char="Ø"/>
            </a:pPr>
            <a:r>
              <a:rPr lang="ru-RU" sz="1200" dirty="0"/>
              <a:t>Искусственные (технические)</a:t>
            </a:r>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25</a:t>
            </a:fld>
            <a:endParaRPr lang="ru-RU"/>
          </a:p>
        </p:txBody>
      </p:sp>
    </p:spTree>
    <p:extLst>
      <p:ext uri="{BB962C8B-B14F-4D97-AF65-F5344CB8AC3E}">
        <p14:creationId xmlns:p14="http://schemas.microsoft.com/office/powerpoint/2010/main" val="944682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ru-RU" sz="1200" b="1" dirty="0"/>
              <a:t>Получатель</a:t>
            </a:r>
            <a:r>
              <a:rPr lang="ru-RU" sz="1200" dirty="0"/>
              <a:t> – тот (или те), кому адресовано сообщение</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26</a:t>
            </a:fld>
            <a:endParaRPr lang="ru-RU"/>
          </a:p>
        </p:txBody>
      </p:sp>
    </p:spTree>
    <p:extLst>
      <p:ext uri="{BB962C8B-B14F-4D97-AF65-F5344CB8AC3E}">
        <p14:creationId xmlns:p14="http://schemas.microsoft.com/office/powerpoint/2010/main" val="221278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ru-RU" sz="1200" b="1" dirty="0"/>
              <a:t>Обратная связь </a:t>
            </a:r>
            <a:r>
              <a:rPr lang="ru-RU" sz="1200" dirty="0"/>
              <a:t>– ответная реакция получателя на сообщение источника</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27</a:t>
            </a:fld>
            <a:endParaRPr lang="ru-RU"/>
          </a:p>
        </p:txBody>
      </p:sp>
    </p:spTree>
    <p:extLst>
      <p:ext uri="{BB962C8B-B14F-4D97-AF65-F5344CB8AC3E}">
        <p14:creationId xmlns:p14="http://schemas.microsoft.com/office/powerpoint/2010/main" val="39297326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bwMode="auto">
          <a:noFill/>
          <a:ln>
            <a:solidFill>
              <a:srgbClr val="000000"/>
            </a:solidFill>
            <a:miter lim="800000"/>
            <a:headEnd/>
            <a:tailEnd/>
          </a:ln>
        </p:spPr>
      </p:sp>
      <p:sp>
        <p:nvSpPr>
          <p:cNvPr id="3686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a:p>
        </p:txBody>
      </p:sp>
      <p:sp>
        <p:nvSpPr>
          <p:cNvPr id="3072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30FEB4-8C3A-4B56-AB11-C24EF762CCAD}" type="slidenum">
              <a:rPr lang="ru-RU" smtClean="0"/>
              <a:pPr fontAlgn="base">
                <a:spcBef>
                  <a:spcPct val="0"/>
                </a:spcBef>
                <a:spcAft>
                  <a:spcPct val="0"/>
                </a:spcAft>
                <a:defRPr/>
              </a:pPr>
              <a:t>31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a:t>Вопросы темы:</a:t>
            </a:r>
            <a:endParaRPr lang="en-US" sz="1200" dirty="0"/>
          </a:p>
          <a:p>
            <a:pPr marL="342900" indent="-342900" algn="l">
              <a:buFont typeface="Wingdings 2" pitchFamily="18" charset="2"/>
              <a:buAutoNum type="arabicPeriod"/>
              <a:defRPr/>
            </a:pPr>
            <a:r>
              <a:rPr lang="ru-RU" sz="1200" dirty="0"/>
              <a:t>Понятие коммуникации. Коммуникационный процесс</a:t>
            </a:r>
          </a:p>
          <a:p>
            <a:pPr marL="342900" indent="-342900" algn="l">
              <a:buFont typeface="Wingdings 2" pitchFamily="18" charset="2"/>
              <a:buAutoNum type="arabicPeriod"/>
              <a:defRPr/>
            </a:pPr>
            <a:r>
              <a:rPr lang="ru-RU" sz="1200" dirty="0"/>
              <a:t>Модель шеннона-</a:t>
            </a:r>
            <a:r>
              <a:rPr lang="ru-RU" sz="1200" dirty="0" err="1"/>
              <a:t>уивера</a:t>
            </a:r>
            <a:endParaRPr lang="ru-RU" sz="1200" dirty="0"/>
          </a:p>
          <a:p>
            <a:pPr marL="342900" indent="-342900" algn="l">
              <a:buFont typeface="Wingdings 2" pitchFamily="18" charset="2"/>
              <a:buAutoNum type="arabicPeriod"/>
              <a:defRPr/>
            </a:pPr>
            <a:r>
              <a:rPr lang="ru-RU" sz="1200" dirty="0"/>
              <a:t>Основные элементы коммуникационного процесса</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3</a:t>
            </a:fld>
            <a:endParaRPr lang="ru-RU"/>
          </a:p>
        </p:txBody>
      </p:sp>
    </p:spTree>
    <p:extLst>
      <p:ext uri="{BB962C8B-B14F-4D97-AF65-F5344CB8AC3E}">
        <p14:creationId xmlns:p14="http://schemas.microsoft.com/office/powerpoint/2010/main" val="41684465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bwMode="auto">
          <a:noFill/>
          <a:ln>
            <a:solidFill>
              <a:srgbClr val="000000"/>
            </a:solidFill>
            <a:miter lim="800000"/>
            <a:headEnd/>
            <a:tailEnd/>
          </a:ln>
        </p:spPr>
      </p:sp>
      <p:sp>
        <p:nvSpPr>
          <p:cNvPr id="3686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a:p>
        </p:txBody>
      </p:sp>
      <p:sp>
        <p:nvSpPr>
          <p:cNvPr id="3072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30FEB4-8C3A-4B56-AB11-C24EF762CCAD}" type="slidenum">
              <a:rPr lang="ru-RU" smtClean="0"/>
              <a:pPr fontAlgn="base">
                <a:spcBef>
                  <a:spcPct val="0"/>
                </a:spcBef>
                <a:spcAft>
                  <a:spcPct val="0"/>
                </a:spcAft>
                <a:defRPr/>
              </a:pPr>
              <a:t>32</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bwMode="auto">
          <a:noFill/>
          <a:ln>
            <a:solidFill>
              <a:srgbClr val="000000"/>
            </a:solidFill>
            <a:miter lim="800000"/>
            <a:headEnd/>
            <a:tailEnd/>
          </a:ln>
        </p:spPr>
      </p:sp>
      <p:sp>
        <p:nvSpPr>
          <p:cNvPr id="36867" name="Заметки 2"/>
          <p:cNvSpPr>
            <a:spLocks noGrp="1"/>
          </p:cNvSpPr>
          <p:nvPr>
            <p:ph type="body" idx="1"/>
          </p:nvPr>
        </p:nvSpPr>
        <p:spPr bwMode="auto">
          <a:noFill/>
        </p:spPr>
        <p:txBody>
          <a:bodyPr wrap="square" numCol="1" anchor="t" anchorCtr="0" compatLnSpc="1">
            <a:prstTxWarp prst="textNoShape">
              <a:avLst/>
            </a:prstTxWarp>
          </a:bodyPr>
          <a:lstStyle/>
          <a:p>
            <a:pPr eaLnBrk="1" fontAlgn="auto" hangingPunct="1">
              <a:spcAft>
                <a:spcPts val="0"/>
              </a:spcAft>
              <a:defRPr/>
            </a:pPr>
            <a:r>
              <a:rPr lang="en-US" sz="1200" dirty="0"/>
              <a:t>Information space. Information society (concept and characteristics)</a:t>
            </a:r>
          </a:p>
          <a:p>
            <a:pPr eaLnBrk="1" fontAlgn="auto" hangingPunct="1">
              <a:spcAft>
                <a:spcPts val="0"/>
              </a:spcAft>
              <a:defRPr/>
            </a:pPr>
            <a:r>
              <a:rPr lang="en-US" sz="1200" dirty="0"/>
              <a:t>History of communications theories</a:t>
            </a:r>
          </a:p>
          <a:p>
            <a:pPr eaLnBrk="1" fontAlgn="auto" hangingPunct="1">
              <a:spcAft>
                <a:spcPts val="0"/>
              </a:spcAft>
              <a:defRPr/>
            </a:pPr>
            <a:r>
              <a:rPr lang="en-US" sz="1200" dirty="0"/>
              <a:t>Communications Research in China</a:t>
            </a:r>
          </a:p>
          <a:p>
            <a:pPr eaLnBrk="1" fontAlgn="auto" hangingPunct="1">
              <a:spcAft>
                <a:spcPts val="0"/>
              </a:spcAft>
              <a:defRPr/>
            </a:pPr>
            <a:r>
              <a:rPr lang="en-US" sz="1200" dirty="0"/>
              <a:t>How to Create Information</a:t>
            </a:r>
          </a:p>
          <a:p>
            <a:pPr eaLnBrk="1" fontAlgn="auto" hangingPunct="1">
              <a:spcAft>
                <a:spcPts val="0"/>
              </a:spcAft>
              <a:defRPr/>
            </a:pPr>
            <a:r>
              <a:rPr lang="en-US" sz="1200" dirty="0"/>
              <a:t>Define and disclose information activities</a:t>
            </a:r>
            <a:endParaRPr lang="ru-RU" sz="1100" cap="none" dirty="0"/>
          </a:p>
          <a:p>
            <a:pPr eaLnBrk="1" hangingPunct="1">
              <a:spcBef>
                <a:spcPct val="0"/>
              </a:spcBef>
            </a:pPr>
            <a:endParaRPr lang="ru-RU" dirty="0"/>
          </a:p>
        </p:txBody>
      </p:sp>
      <p:sp>
        <p:nvSpPr>
          <p:cNvPr id="3072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30FEB4-8C3A-4B56-AB11-C24EF762CCAD}" type="slidenum">
              <a:rPr lang="ru-RU" smtClean="0"/>
              <a:pPr fontAlgn="base">
                <a:spcBef>
                  <a:spcPct val="0"/>
                </a:spcBef>
                <a:spcAft>
                  <a:spcPct val="0"/>
                </a:spcAft>
                <a:defRPr/>
              </a:pPr>
              <a:t>33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eaLnBrk="1" hangingPunct="1"/>
            <a:r>
              <a:rPr lang="ru-RU" sz="1200" b="1" dirty="0"/>
              <a:t>Коммуникация</a:t>
            </a:r>
            <a:r>
              <a:rPr lang="ru-RU" sz="1200" dirty="0"/>
              <a:t> (лат.  с</a:t>
            </a:r>
            <a:r>
              <a:rPr lang="en-US" sz="1200" dirty="0" err="1"/>
              <a:t>ommunicatio</a:t>
            </a:r>
            <a:r>
              <a:rPr lang="en-US" sz="1200" dirty="0"/>
              <a:t> – </a:t>
            </a:r>
            <a:r>
              <a:rPr lang="ru-RU" sz="1200" dirty="0"/>
              <a:t>сообщение, передача) – в широком смысле рассматривается как процесс взаимодействия и способы общения, позволяющие создавать, передавать и принимать различную информацию.</a:t>
            </a:r>
            <a:endParaRPr lang="ru-RU" dirty="0"/>
          </a:p>
          <a:p>
            <a:pPr eaLnBrk="1" hangingPunct="1"/>
            <a:r>
              <a:rPr lang="ru-RU" dirty="0"/>
              <a:t>Между людьми коммуникация осуществляется в форме общения.</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4</a:t>
            </a:fld>
            <a:endParaRPr lang="ru-RU"/>
          </a:p>
        </p:txBody>
      </p:sp>
    </p:spTree>
    <p:extLst>
      <p:ext uri="{BB962C8B-B14F-4D97-AF65-F5344CB8AC3E}">
        <p14:creationId xmlns:p14="http://schemas.microsoft.com/office/powerpoint/2010/main" val="1891666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ru-RU" sz="1200" b="1" dirty="0"/>
              <a:t>Общение </a:t>
            </a:r>
            <a:r>
              <a:rPr lang="ru-RU" sz="1200" dirty="0"/>
              <a:t>–процесс взаимодействия людей, социальных групп, общностей, в котором происходит обмен информацией, опытом, способностями и результатами деятельности</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5</a:t>
            </a:fld>
            <a:endParaRPr lang="ru-RU"/>
          </a:p>
        </p:txBody>
      </p:sp>
    </p:spTree>
    <p:extLst>
      <p:ext uri="{BB962C8B-B14F-4D97-AF65-F5344CB8AC3E}">
        <p14:creationId xmlns:p14="http://schemas.microsoft.com/office/powerpoint/2010/main" val="2811759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8</a:t>
            </a:fld>
            <a:endParaRPr lang="ru-RU"/>
          </a:p>
        </p:txBody>
      </p:sp>
    </p:spTree>
    <p:extLst>
      <p:ext uri="{BB962C8B-B14F-4D97-AF65-F5344CB8AC3E}">
        <p14:creationId xmlns:p14="http://schemas.microsoft.com/office/powerpoint/2010/main" val="2911140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eaLnBrk="1" hangingPunct="1"/>
            <a:r>
              <a:rPr lang="ru-RU" sz="1200" b="1" dirty="0"/>
              <a:t>Информация</a:t>
            </a:r>
            <a:r>
              <a:rPr lang="ru-RU" sz="1200" dirty="0"/>
              <a:t> – это сведения передаваемые людьми друг другу устным, письменным или иным способом.</a:t>
            </a:r>
          </a:p>
          <a:p>
            <a:pPr marL="0" indent="0" eaLnBrk="1" hangingPunct="1">
              <a:buNone/>
            </a:pPr>
            <a:endParaRPr lang="ru-RU" sz="1200" dirty="0"/>
          </a:p>
          <a:p>
            <a:pPr eaLnBrk="1" hangingPunct="1"/>
            <a:r>
              <a:rPr lang="ru-RU" sz="1200" b="1" dirty="0"/>
              <a:t>Информация</a:t>
            </a:r>
            <a:r>
              <a:rPr lang="ru-RU" sz="1200" dirty="0"/>
              <a:t> - обмен сведений между людьми, человеком и автоматом, автоматом и автоматом, передача признаков от клетки  к клетке, от организма к организму (</a:t>
            </a:r>
            <a:r>
              <a:rPr lang="ru-RU" sz="1200" dirty="0" err="1"/>
              <a:t>коммуникативистика</a:t>
            </a:r>
            <a:r>
              <a:rPr lang="ru-RU" sz="1200" dirty="0"/>
              <a:t>)</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10</a:t>
            </a:fld>
            <a:endParaRPr lang="ru-RU"/>
          </a:p>
        </p:txBody>
      </p:sp>
    </p:spTree>
    <p:extLst>
      <p:ext uri="{BB962C8B-B14F-4D97-AF65-F5344CB8AC3E}">
        <p14:creationId xmlns:p14="http://schemas.microsoft.com/office/powerpoint/2010/main" val="3445622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a:t>Информация в самом широком смысле обозначает сообщение.</a:t>
            </a:r>
          </a:p>
          <a:p>
            <a:pPr marL="0" indent="0">
              <a:buNone/>
            </a:pPr>
            <a:endParaRPr lang="ru-RU" sz="1200" dirty="0"/>
          </a:p>
          <a:p>
            <a:r>
              <a:rPr lang="ru-RU" sz="1200" b="1" dirty="0"/>
              <a:t>Сообщение</a:t>
            </a:r>
            <a:r>
              <a:rPr lang="ru-RU" sz="1200" dirty="0"/>
              <a:t> – это любой сигнал о каком-либо событии, т.е. об изменении значения некоторой переменной состояния системы.</a:t>
            </a:r>
          </a:p>
          <a:p>
            <a:pPr marL="0" indent="0">
              <a:buNone/>
            </a:pPr>
            <a:endParaRPr lang="ru-RU" sz="1200" dirty="0"/>
          </a:p>
          <a:p>
            <a:pPr eaLnBrk="1" hangingPunct="1"/>
            <a:r>
              <a:rPr lang="ru-RU" sz="1100" dirty="0"/>
              <a:t>Для того, чтобы извлечь  информацию из сообщений данных, она должна пройти тройной фильтр:</a:t>
            </a:r>
          </a:p>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11</a:t>
            </a:fld>
            <a:endParaRPr lang="ru-RU"/>
          </a:p>
        </p:txBody>
      </p:sp>
    </p:spTree>
    <p:extLst>
      <p:ext uri="{BB962C8B-B14F-4D97-AF65-F5344CB8AC3E}">
        <p14:creationId xmlns:p14="http://schemas.microsoft.com/office/powerpoint/2010/main" val="2008900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77500" lnSpcReduction="20000"/>
          </a:bodyPr>
          <a:lstStyle/>
          <a:p>
            <a:r>
              <a:rPr lang="ru-RU" sz="1200" b="1" i="0" kern="1200" dirty="0">
                <a:solidFill>
                  <a:schemeClr val="tx1"/>
                </a:solidFill>
                <a:effectLst/>
                <a:latin typeface="+mn-lt"/>
                <a:ea typeface="+mn-ea"/>
                <a:cs typeface="+mn-cs"/>
              </a:rPr>
              <a:t>Семантика</a:t>
            </a:r>
            <a:r>
              <a:rPr lang="ru-RU" sz="1200" b="0" i="0" kern="1200" dirty="0">
                <a:solidFill>
                  <a:schemeClr val="tx1"/>
                </a:solidFill>
                <a:effectLst/>
                <a:latin typeface="+mn-lt"/>
                <a:ea typeface="+mn-ea"/>
                <a:cs typeface="+mn-cs"/>
              </a:rPr>
              <a:t> (</a:t>
            </a:r>
            <a:r>
              <a:rPr lang="ru-RU" sz="1200" b="1" i="0" kern="1200" dirty="0">
                <a:solidFill>
                  <a:schemeClr val="tx1"/>
                </a:solidFill>
                <a:effectLst/>
                <a:latin typeface="+mn-lt"/>
                <a:ea typeface="+mn-ea"/>
                <a:cs typeface="+mn-cs"/>
              </a:rPr>
              <a:t>семантический</a:t>
            </a:r>
            <a:r>
              <a:rPr lang="ru-RU" sz="1200" b="0" i="0" kern="1200" dirty="0">
                <a:solidFill>
                  <a:schemeClr val="tx1"/>
                </a:solidFill>
                <a:effectLst/>
                <a:latin typeface="+mn-lt"/>
                <a:ea typeface="+mn-ea"/>
                <a:cs typeface="+mn-cs"/>
              </a:rPr>
              <a:t> </a:t>
            </a:r>
            <a:r>
              <a:rPr lang="ru-RU" sz="1200" b="1" i="0" kern="1200" dirty="0">
                <a:solidFill>
                  <a:schemeClr val="tx1"/>
                </a:solidFill>
                <a:effectLst/>
                <a:latin typeface="+mn-lt"/>
                <a:ea typeface="+mn-ea"/>
                <a:cs typeface="+mn-cs"/>
              </a:rPr>
              <a:t>фильтр</a:t>
            </a:r>
            <a:r>
              <a:rPr lang="ru-RU" sz="1200" b="0" i="0" kern="1200" dirty="0">
                <a:solidFill>
                  <a:schemeClr val="tx1"/>
                </a:solidFill>
                <a:effectLst/>
                <a:latin typeface="+mn-lt"/>
                <a:ea typeface="+mn-ea"/>
                <a:cs typeface="+mn-cs"/>
              </a:rPr>
              <a:t>) от греческого слова – обозначающий. Т.е. информация, прошедшая через первый </a:t>
            </a:r>
            <a:r>
              <a:rPr lang="ru-RU" sz="1200" b="1" i="0" kern="1200" dirty="0">
                <a:solidFill>
                  <a:schemeClr val="tx1"/>
                </a:solidFill>
                <a:effectLst/>
                <a:latin typeface="+mn-lt"/>
                <a:ea typeface="+mn-ea"/>
                <a:cs typeface="+mn-cs"/>
              </a:rPr>
              <a:t>фильтр</a:t>
            </a:r>
            <a:r>
              <a:rPr lang="ru-RU" sz="1200" b="0" i="0" kern="1200" dirty="0">
                <a:solidFill>
                  <a:schemeClr val="tx1"/>
                </a:solidFill>
                <a:effectLst/>
                <a:latin typeface="+mn-lt"/>
                <a:ea typeface="+mn-ea"/>
                <a:cs typeface="+mn-cs"/>
              </a:rPr>
              <a:t> (физический) попадает в зону действия </a:t>
            </a:r>
            <a:r>
              <a:rPr lang="ru-RU" sz="1200" b="1" i="0" kern="1200" dirty="0">
                <a:solidFill>
                  <a:schemeClr val="tx1"/>
                </a:solidFill>
                <a:effectLst/>
                <a:latin typeface="+mn-lt"/>
                <a:ea typeface="+mn-ea"/>
                <a:cs typeface="+mn-cs"/>
              </a:rPr>
              <a:t>семантического</a:t>
            </a:r>
            <a:r>
              <a:rPr lang="ru-RU" sz="1200" b="0" i="0" kern="1200" dirty="0">
                <a:solidFill>
                  <a:schemeClr val="tx1"/>
                </a:solidFill>
                <a:effectLst/>
                <a:latin typeface="+mn-lt"/>
                <a:ea typeface="+mn-ea"/>
                <a:cs typeface="+mn-cs"/>
              </a:rPr>
              <a:t> </a:t>
            </a:r>
            <a:r>
              <a:rPr lang="ru-RU" sz="1200" b="1" i="0" kern="1200" dirty="0">
                <a:solidFill>
                  <a:schemeClr val="tx1"/>
                </a:solidFill>
                <a:effectLst/>
                <a:latin typeface="+mn-lt"/>
                <a:ea typeface="+mn-ea"/>
                <a:cs typeface="+mn-cs"/>
              </a:rPr>
              <a:t>фильтра</a:t>
            </a:r>
            <a:r>
              <a:rPr lang="ru-RU" sz="1200" b="0" i="0" kern="1200" dirty="0">
                <a:solidFill>
                  <a:schemeClr val="tx1"/>
                </a:solidFill>
                <a:effectLst/>
                <a:latin typeface="+mn-lt"/>
                <a:ea typeface="+mn-ea"/>
                <a:cs typeface="+mn-cs"/>
              </a:rPr>
              <a:t>. И если какие-то понятия, слова, термины нам непонятны, то мы их не воспринимаем. Соответственно часть информации теряется. И причина в основном обусловлена нами самими, нашими знаниями, опытом, умениями, кругозором, тезаурусом.</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dirty="0"/>
              <a:t>Semantics (semantic filter) from the Greek word - denoting. I.e. information passed through the first filter (physical) falls into the area of the semantic filter. And if some concepts, words, terms are incomprehensible to us, then we do not perceive them. Accordingly, part of the information is lost. And the reason is mainly due to ourselves, our knowledge, experience, skills, outlook, thesaurus.</a:t>
            </a:r>
          </a:p>
          <a:p>
            <a:endParaRPr lang="en-US" b="1" dirty="0"/>
          </a:p>
          <a:p>
            <a:r>
              <a:rPr lang="ru-RU" b="1" dirty="0"/>
              <a:t>Прагматический.</a:t>
            </a:r>
          </a:p>
          <a:p>
            <a:endParaRPr lang="ru-RU" b="1" dirty="0"/>
          </a:p>
          <a:p>
            <a:r>
              <a:rPr lang="ru-RU" b="0" dirty="0"/>
              <a:t>Мы выбираем ту информацию, которая может оказаться полезной для решения конкретной задачи. Из информации, дошедшей до этого фильтра, большая часть окажется либо ненужной информацией, либо избыточной. Мы возьмем только полезную информацию</a:t>
            </a:r>
            <a:endParaRPr lang="en-US" b="0" dirty="0"/>
          </a:p>
          <a:p>
            <a:endParaRPr lang="en-US" b="1" dirty="0"/>
          </a:p>
          <a:p>
            <a:r>
              <a:rPr lang="en-US" b="1" dirty="0"/>
              <a:t>Pragmatic.</a:t>
            </a:r>
          </a:p>
          <a:p>
            <a:r>
              <a:rPr lang="en-US" dirty="0"/>
              <a:t>We choose information that can be useful for solving a specific problem. From the information that has reached this filter, most will be either unnecessary information or redundant. We will take only useful information</a:t>
            </a:r>
          </a:p>
          <a:p>
            <a:endParaRPr lang="en-US" dirty="0"/>
          </a:p>
          <a:p>
            <a:r>
              <a:rPr lang="en-US" b="1" dirty="0"/>
              <a:t>Semantic noise </a:t>
            </a:r>
            <a:r>
              <a:rPr lang="en-US" dirty="0"/>
              <a:t>is one type of communication noise in which the speaker uses a complex, technical, autochthonous or grammatical language, and the one who receives it does not understand the messages.</a:t>
            </a:r>
          </a:p>
          <a:p>
            <a:r>
              <a:rPr lang="en-US" dirty="0"/>
              <a:t>This occurs when the person issuing the message uses a word or phrase whose meaning is unknown, or is used differently from the person who receives it.</a:t>
            </a:r>
          </a:p>
          <a:p>
            <a:endParaRPr lang="en-US" dirty="0"/>
          </a:p>
          <a:p>
            <a:r>
              <a:rPr lang="en-US" b="1" dirty="0" err="1"/>
              <a:t>Physica</a:t>
            </a:r>
            <a:r>
              <a:rPr lang="en-US" b="1" dirty="0"/>
              <a:t> Noise </a:t>
            </a:r>
            <a:r>
              <a:rPr lang="en-US" dirty="0"/>
              <a:t>is an erratic oscillation of various physical nature, characterized by the complexity of the temporal and spectral structure. Initially, the word noise referred exclusively to sound vibrations...</a:t>
            </a:r>
          </a:p>
          <a:p>
            <a:endParaRPr lang="en-US" dirty="0"/>
          </a:p>
          <a:p>
            <a:r>
              <a:rPr lang="ru-RU" sz="1200" b="1" i="0" kern="1200" dirty="0">
                <a:solidFill>
                  <a:schemeClr val="tx1"/>
                </a:solidFill>
                <a:effectLst/>
                <a:latin typeface="+mn-lt"/>
                <a:ea typeface="+mn-ea"/>
                <a:cs typeface="+mn-cs"/>
              </a:rPr>
              <a:t>Прагматический</a:t>
            </a:r>
            <a:r>
              <a:rPr lang="ru-RU" sz="1200" b="0" i="0" kern="1200" dirty="0">
                <a:solidFill>
                  <a:schemeClr val="tx1"/>
                </a:solidFill>
                <a:effectLst/>
                <a:latin typeface="+mn-lt"/>
                <a:ea typeface="+mn-ea"/>
                <a:cs typeface="+mn-cs"/>
              </a:rPr>
              <a:t> </a:t>
            </a:r>
            <a:r>
              <a:rPr lang="ru-RU" sz="1200" b="1" i="0" kern="1200" dirty="0">
                <a:solidFill>
                  <a:schemeClr val="tx1"/>
                </a:solidFill>
                <a:effectLst/>
                <a:latin typeface="+mn-lt"/>
                <a:ea typeface="+mn-ea"/>
                <a:cs typeface="+mn-cs"/>
              </a:rPr>
              <a:t>шум</a:t>
            </a:r>
            <a:r>
              <a:rPr lang="ru-RU" sz="1200" b="0" i="0" kern="1200" dirty="0">
                <a:solidFill>
                  <a:schemeClr val="tx1"/>
                </a:solidFill>
                <a:effectLst/>
                <a:latin typeface="+mn-lt"/>
                <a:ea typeface="+mn-ea"/>
                <a:cs typeface="+mn-cs"/>
              </a:rPr>
              <a:t> – сообщение (или его часть), бесполезные для решения данной задачи данным потребителем. </a:t>
            </a:r>
            <a:endParaRPr lang="en-US" sz="1200" b="0" i="0" kern="1200" dirty="0">
              <a:solidFill>
                <a:schemeClr val="tx1"/>
              </a:solidFill>
              <a:effectLst/>
              <a:latin typeface="+mn-lt"/>
              <a:ea typeface="+mn-ea"/>
              <a:cs typeface="+mn-cs"/>
            </a:endParaRPr>
          </a:p>
          <a:p>
            <a:r>
              <a:rPr lang="en-US" b="1" dirty="0"/>
              <a:t>Pragmatic noise </a:t>
            </a:r>
            <a:r>
              <a:rPr lang="en-US" dirty="0"/>
              <a:t>is a message (or part of it) that is useless for solving this problem by this consumer.</a:t>
            </a:r>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13</a:t>
            </a:fld>
            <a:endParaRPr lang="ru-RU"/>
          </a:p>
        </p:txBody>
      </p:sp>
    </p:spTree>
    <p:extLst>
      <p:ext uri="{BB962C8B-B14F-4D97-AF65-F5344CB8AC3E}">
        <p14:creationId xmlns:p14="http://schemas.microsoft.com/office/powerpoint/2010/main" val="2352793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270F76E3-B751-4BF4-A5A7-5255E2FC9985}" type="slidenum">
              <a:rPr lang="ru-RU" smtClean="0"/>
              <a:pPr>
                <a:defRPr/>
              </a:pPr>
              <a:t>14</a:t>
            </a:fld>
            <a:endParaRPr lang="ru-RU"/>
          </a:p>
        </p:txBody>
      </p:sp>
    </p:spTree>
    <p:extLst>
      <p:ext uri="{BB962C8B-B14F-4D97-AF65-F5344CB8AC3E}">
        <p14:creationId xmlns:p14="http://schemas.microsoft.com/office/powerpoint/2010/main" val="159905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Прямоугольник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Прямоугольник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Прямоугольник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Прямоугольник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Прямая соединительная линия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Прямоугольник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Овал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t>Образец подзаголовка</a:t>
            </a:r>
            <a:endParaRPr lang="en-US"/>
          </a:p>
        </p:txBody>
      </p:sp>
      <p:sp>
        <p:nvSpPr>
          <p:cNvPr id="8" name="Заголовок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ru-RU"/>
              <a:t>Образец заголовка</a:t>
            </a:r>
            <a:endParaRPr lang="en-US"/>
          </a:p>
        </p:txBody>
      </p:sp>
      <p:sp>
        <p:nvSpPr>
          <p:cNvPr id="15" name="Дата 27"/>
          <p:cNvSpPr>
            <a:spLocks noGrp="1"/>
          </p:cNvSpPr>
          <p:nvPr>
            <p:ph type="dt" sz="half" idx="10"/>
          </p:nvPr>
        </p:nvSpPr>
        <p:spPr/>
        <p:txBody>
          <a:bodyPr/>
          <a:lstStyle>
            <a:lvl1pPr>
              <a:defRPr/>
            </a:lvl1pPr>
          </a:lstStyle>
          <a:p>
            <a:pPr>
              <a:defRPr/>
            </a:pPr>
            <a:fld id="{0E5D13ED-7029-418E-844B-511F42CBC8D4}" type="datetimeFigureOut">
              <a:rPr lang="ru-RU"/>
              <a:pPr>
                <a:defRPr/>
              </a:pPr>
              <a:t>24.02.2021</a:t>
            </a:fld>
            <a:endParaRPr lang="ru-RU"/>
          </a:p>
        </p:txBody>
      </p:sp>
      <p:sp>
        <p:nvSpPr>
          <p:cNvPr id="16" name="Нижний колонтитул 16"/>
          <p:cNvSpPr>
            <a:spLocks noGrp="1"/>
          </p:cNvSpPr>
          <p:nvPr>
            <p:ph type="ftr" sz="quarter" idx="11"/>
          </p:nvPr>
        </p:nvSpPr>
        <p:spPr/>
        <p:txBody>
          <a:bodyPr/>
          <a:lstStyle>
            <a:lvl1pPr>
              <a:defRPr/>
            </a:lvl1pPr>
          </a:lstStyle>
          <a:p>
            <a:pPr>
              <a:defRPr/>
            </a:pPr>
            <a:endParaRPr lang="ru-RU"/>
          </a:p>
        </p:txBody>
      </p:sp>
      <p:sp>
        <p:nvSpPr>
          <p:cNvPr id="17" name="Номер слайда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EA650572-C1AF-4D57-BE7D-38149189C59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5C21C7F4-B3A5-4B64-9108-7AF84E635944}" type="datetimeFigureOut">
              <a:rPr lang="ru-RU"/>
              <a:pPr>
                <a:defRPr/>
              </a:pPr>
              <a:t>24.02.2021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71219F90-6C86-4E57-9F22-A32ECE2C39F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оугольник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Прямоугольник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Прямоугольник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Прямоугольник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Прямоугольник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Прямоугольник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Прямая соединительная линия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Овал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Овал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lang="ru-RU"/>
              <a:t>Образец заголовка</a:t>
            </a:r>
            <a:endParaRPr lang="en-US"/>
          </a:p>
        </p:txBody>
      </p:sp>
      <p:sp>
        <p:nvSpPr>
          <p:cNvPr id="13" name="Номер слайда 5"/>
          <p:cNvSpPr>
            <a:spLocks noGrp="1"/>
          </p:cNvSpPr>
          <p:nvPr>
            <p:ph type="sldNum" sz="quarter" idx="10"/>
          </p:nvPr>
        </p:nvSpPr>
        <p:spPr>
          <a:xfrm>
            <a:off x="6915150" y="3009900"/>
            <a:ext cx="457200" cy="441325"/>
          </a:xfrm>
        </p:spPr>
        <p:txBody>
          <a:bodyPr/>
          <a:lstStyle>
            <a:lvl1pPr>
              <a:defRPr/>
            </a:lvl1pPr>
          </a:lstStyle>
          <a:p>
            <a:pPr>
              <a:defRPr/>
            </a:pPr>
            <a:fld id="{A10E5DCB-0F74-4739-8A50-E5EEB4D7008E}" type="slidenum">
              <a:rPr lang="ru-RU"/>
              <a:pPr>
                <a:defRPr/>
              </a:pPr>
              <a:t>‹#›</a:t>
            </a:fld>
            <a:endParaRPr lang="ru-RU"/>
          </a:p>
        </p:txBody>
      </p:sp>
      <p:sp>
        <p:nvSpPr>
          <p:cNvPr id="14" name="Дата 3"/>
          <p:cNvSpPr>
            <a:spLocks noGrp="1"/>
          </p:cNvSpPr>
          <p:nvPr>
            <p:ph type="dt" sz="half" idx="11"/>
          </p:nvPr>
        </p:nvSpPr>
        <p:spPr/>
        <p:txBody>
          <a:bodyPr/>
          <a:lstStyle>
            <a:lvl1pPr>
              <a:defRPr/>
            </a:lvl1pPr>
          </a:lstStyle>
          <a:p>
            <a:pPr>
              <a:defRPr/>
            </a:pPr>
            <a:fld id="{5C531045-A585-4DA2-A848-917859437574}" type="datetimeFigureOut">
              <a:rPr lang="ru-RU"/>
              <a:pPr>
                <a:defRPr/>
              </a:pPr>
              <a:t>24.02.2021</a:t>
            </a:fld>
            <a:endParaRPr lang="ru-RU"/>
          </a:p>
        </p:txBody>
      </p:sp>
      <p:sp>
        <p:nvSpPr>
          <p:cNvPr id="15" name="Нижний колонтитул 4"/>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lang="ru-RU"/>
              <a:t>Образец заголовка</a:t>
            </a:r>
            <a:endParaRPr lang="en-US"/>
          </a:p>
        </p:txBody>
      </p:sp>
      <p:sp>
        <p:nvSpPr>
          <p:cNvPr id="8" name="Содержимое 7"/>
          <p:cNvSpPr>
            <a:spLocks noGrp="1"/>
          </p:cNvSpPr>
          <p:nvPr>
            <p:ph sz="quarter" idx="1"/>
          </p:nvPr>
        </p:nvSpPr>
        <p:spPr>
          <a:xfrm>
            <a:off x="301752" y="1527048"/>
            <a:ext cx="8503920" cy="45720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340AD477-EAC1-4966-8134-D3D51AF55494}" type="datetimeFigureOut">
              <a:rPr lang="ru-RU"/>
              <a:pPr>
                <a:defRPr/>
              </a:pPr>
              <a:t>24.02.2021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4362450" y="1027113"/>
            <a:ext cx="457200" cy="441325"/>
          </a:xfrm>
        </p:spPr>
        <p:txBody>
          <a:bodyPr/>
          <a:lstStyle>
            <a:lvl1pPr>
              <a:defRPr/>
            </a:lvl1pPr>
          </a:lstStyle>
          <a:p>
            <a:pPr>
              <a:defRPr/>
            </a:pPr>
            <a:fld id="{589CB5D2-D080-43C1-816D-501AE6DBDFF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Прямоугольник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Прямоугольник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Прямоугольник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Прямоугольник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Прямоугольник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Прямоугольник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Прямоугольник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Прямая соединительная линия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Овал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Текст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a:t>Образец текста</a:t>
            </a:r>
          </a:p>
        </p:txBody>
      </p:sp>
      <p:sp>
        <p:nvSpPr>
          <p:cNvPr id="2" name="Заголовок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ru-RU"/>
              <a:t>Образец заголовка</a:t>
            </a:r>
            <a:endParaRPr lang="en-US"/>
          </a:p>
        </p:txBody>
      </p:sp>
      <p:sp>
        <p:nvSpPr>
          <p:cNvPr id="15" name="Нижний колонтитул 4"/>
          <p:cNvSpPr>
            <a:spLocks noGrp="1"/>
          </p:cNvSpPr>
          <p:nvPr>
            <p:ph type="ftr" sz="quarter" idx="10"/>
          </p:nvPr>
        </p:nvSpPr>
        <p:spPr/>
        <p:txBody>
          <a:bodyPr/>
          <a:lstStyle>
            <a:lvl1pPr>
              <a:defRPr/>
            </a:lvl1pPr>
          </a:lstStyle>
          <a:p>
            <a:pPr>
              <a:defRPr/>
            </a:pPr>
            <a:endParaRPr lang="ru-RU"/>
          </a:p>
        </p:txBody>
      </p:sp>
      <p:sp>
        <p:nvSpPr>
          <p:cNvPr id="16" name="Дата 3"/>
          <p:cNvSpPr>
            <a:spLocks noGrp="1"/>
          </p:cNvSpPr>
          <p:nvPr>
            <p:ph type="dt" sz="half" idx="11"/>
          </p:nvPr>
        </p:nvSpPr>
        <p:spPr/>
        <p:txBody>
          <a:bodyPr/>
          <a:lstStyle>
            <a:lvl1pPr>
              <a:defRPr/>
            </a:lvl1pPr>
          </a:lstStyle>
          <a:p>
            <a:pPr>
              <a:defRPr/>
            </a:pPr>
            <a:fld id="{B08D0B6B-81CA-48B3-8429-4EF3136569A9}" type="datetimeFigureOut">
              <a:rPr lang="ru-RU"/>
              <a:pPr>
                <a:defRPr/>
              </a:pPr>
              <a:t>24.02.2021</a:t>
            </a:fld>
            <a:endParaRPr lang="ru-RU"/>
          </a:p>
        </p:txBody>
      </p:sp>
      <p:sp>
        <p:nvSpPr>
          <p:cNvPr id="17" name="Номер слайда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E37C4BE5-817B-443E-B527-78CEAB07641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301752" y="228600"/>
            <a:ext cx="8534400" cy="758952"/>
          </a:xfrm>
        </p:spPr>
        <p:txBody>
          <a:bodyPr/>
          <a:lstStyle/>
          <a:p>
            <a:r>
              <a:rPr lang="ru-RU"/>
              <a:t>Образец заголовка</a:t>
            </a:r>
            <a:endParaRPr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Дата 4"/>
          <p:cNvSpPr>
            <a:spLocks noGrp="1"/>
          </p:cNvSpPr>
          <p:nvPr>
            <p:ph type="dt" sz="half" idx="10"/>
          </p:nvPr>
        </p:nvSpPr>
        <p:spPr>
          <a:xfrm>
            <a:off x="5791200" y="6410325"/>
            <a:ext cx="3044825" cy="365125"/>
          </a:xfrm>
        </p:spPr>
        <p:txBody>
          <a:bodyPr/>
          <a:lstStyle>
            <a:lvl1pPr>
              <a:defRPr/>
            </a:lvl1pPr>
          </a:lstStyle>
          <a:p>
            <a:pPr>
              <a:defRPr/>
            </a:pPr>
            <a:fld id="{D3F352B6-D4FC-4C87-8BAC-4B50675E7F6E}" type="datetimeFigureOut">
              <a:rPr lang="ru-RU"/>
              <a:pPr>
                <a:defRPr/>
              </a:pPr>
              <a:t>24.02.2021</a:t>
            </a:fld>
            <a:endParaRPr lang="ru-RU"/>
          </a:p>
        </p:txBody>
      </p:sp>
      <p:sp>
        <p:nvSpPr>
          <p:cNvPr id="7" name="Нижний колонтитул 5"/>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997078D8-EF22-48FC-9C26-9D71F2088EF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Прямоугольник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Прямоугольник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Прямоугольник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Прямоугольник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Прямоугольник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Прямая соединительная линия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Прямоугольник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Овал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Овал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24" name="Содержимое 23"/>
          <p:cNvSpPr>
            <a:spLocks noGrp="1"/>
          </p:cNvSpPr>
          <p:nvPr>
            <p:ph sz="quarter" idx="2"/>
          </p:nvPr>
        </p:nvSpPr>
        <p:spPr>
          <a:xfrm>
            <a:off x="301752" y="2471383"/>
            <a:ext cx="4041648" cy="38184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26" name="Содержимое 25"/>
          <p:cNvSpPr>
            <a:spLocks noGrp="1"/>
          </p:cNvSpPr>
          <p:nvPr>
            <p:ph sz="quarter" idx="4"/>
          </p:nvPr>
        </p:nvSpPr>
        <p:spPr>
          <a:xfrm>
            <a:off x="4800600" y="2471383"/>
            <a:ext cx="4038600" cy="382219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23" name="Заголовок 22"/>
          <p:cNvSpPr>
            <a:spLocks noGrp="1"/>
          </p:cNvSpPr>
          <p:nvPr>
            <p:ph type="title"/>
          </p:nvPr>
        </p:nvSpPr>
        <p:spPr/>
        <p:txBody>
          <a:bodyPr rtlCol="0"/>
          <a:lstStyle/>
          <a:p>
            <a:r>
              <a:rPr lang="ru-RU"/>
              <a:t>Образец заголовка</a:t>
            </a:r>
            <a:endParaRPr lang="en-US"/>
          </a:p>
        </p:txBody>
      </p:sp>
      <p:sp>
        <p:nvSpPr>
          <p:cNvPr id="18" name="Дата 6"/>
          <p:cNvSpPr>
            <a:spLocks noGrp="1"/>
          </p:cNvSpPr>
          <p:nvPr>
            <p:ph type="dt" sz="half" idx="10"/>
          </p:nvPr>
        </p:nvSpPr>
        <p:spPr/>
        <p:txBody>
          <a:bodyPr/>
          <a:lstStyle>
            <a:lvl1pPr>
              <a:defRPr/>
            </a:lvl1pPr>
          </a:lstStyle>
          <a:p>
            <a:pPr>
              <a:defRPr/>
            </a:pPr>
            <a:fld id="{146C0562-5A25-40DA-ACCC-81A993CCE03D}" type="datetimeFigureOut">
              <a:rPr lang="ru-RU"/>
              <a:pPr>
                <a:defRPr/>
              </a:pPr>
              <a:t>24.02.2021</a:t>
            </a:fld>
            <a:endParaRPr lang="ru-RU"/>
          </a:p>
        </p:txBody>
      </p:sp>
      <p:sp>
        <p:nvSpPr>
          <p:cNvPr id="19" name="Нижний колонтитул 7"/>
          <p:cNvSpPr>
            <a:spLocks noGrp="1"/>
          </p:cNvSpPr>
          <p:nvPr>
            <p:ph type="ftr" sz="quarter" idx="11"/>
          </p:nvPr>
        </p:nvSpPr>
        <p:spPr>
          <a:xfrm>
            <a:off x="304800" y="6410325"/>
            <a:ext cx="3581400" cy="365125"/>
          </a:xfrm>
        </p:spPr>
        <p:txBody>
          <a:bodyPr/>
          <a:lstStyle>
            <a:lvl1pPr>
              <a:defRPr/>
            </a:lvl1pPr>
          </a:lstStyle>
          <a:p>
            <a:pPr>
              <a:defRPr/>
            </a:pPr>
            <a:endParaRPr lang="ru-RU"/>
          </a:p>
        </p:txBody>
      </p:sp>
      <p:sp>
        <p:nvSpPr>
          <p:cNvPr id="20" name="Номер слайда 8"/>
          <p:cNvSpPr>
            <a:spLocks noGrp="1"/>
          </p:cNvSpPr>
          <p:nvPr>
            <p:ph type="sldNum" sz="quarter" idx="12"/>
          </p:nvPr>
        </p:nvSpPr>
        <p:spPr>
          <a:xfrm>
            <a:off x="4343400" y="1042988"/>
            <a:ext cx="457200" cy="441325"/>
          </a:xfrm>
        </p:spPr>
        <p:txBody>
          <a:bodyPr/>
          <a:lstStyle>
            <a:lvl1pPr algn="ctr">
              <a:defRPr/>
            </a:lvl1pPr>
          </a:lstStyle>
          <a:p>
            <a:pPr>
              <a:defRPr/>
            </a:pPr>
            <a:fld id="{51A9EB12-F865-4B8C-9BC2-325F4090ED3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lvl1pPr>
              <a:defRPr/>
            </a:lvl1pPr>
          </a:lstStyle>
          <a:p>
            <a:pPr>
              <a:defRPr/>
            </a:pPr>
            <a:fld id="{3D2052CE-EE65-491D-8A44-ED47BF48F1CC}" type="datetimeFigureOut">
              <a:rPr lang="ru-RU"/>
              <a:pPr>
                <a:defRPr/>
              </a:pPr>
              <a:t>24.02.2021</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a:xfrm>
            <a:off x="4343400" y="1036638"/>
            <a:ext cx="457200" cy="441325"/>
          </a:xfrm>
        </p:spPr>
        <p:txBody>
          <a:bodyPr/>
          <a:lstStyle>
            <a:lvl1pPr>
              <a:defRPr/>
            </a:lvl1pPr>
          </a:lstStyle>
          <a:p>
            <a:pPr>
              <a:defRPr/>
            </a:pPr>
            <a:fld id="{57429612-2E19-4F44-984F-7FB2CC09846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Прямоугольник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Прямоугольник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Прямоугольник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Прямоугольник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Прямоугольник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Дата 1"/>
          <p:cNvSpPr>
            <a:spLocks noGrp="1"/>
          </p:cNvSpPr>
          <p:nvPr>
            <p:ph type="dt" sz="half" idx="10"/>
          </p:nvPr>
        </p:nvSpPr>
        <p:spPr/>
        <p:txBody>
          <a:bodyPr/>
          <a:lstStyle>
            <a:lvl1pPr>
              <a:defRPr/>
            </a:lvl1pPr>
          </a:lstStyle>
          <a:p>
            <a:pPr>
              <a:defRPr/>
            </a:pPr>
            <a:fld id="{90E65623-80A6-4FD5-AA13-68C47E85B671}" type="datetimeFigureOut">
              <a:rPr lang="ru-RU"/>
              <a:pPr>
                <a:defRPr/>
              </a:pPr>
              <a:t>24.02.2021</a:t>
            </a:fld>
            <a:endParaRPr lang="ru-RU"/>
          </a:p>
        </p:txBody>
      </p:sp>
      <p:sp>
        <p:nvSpPr>
          <p:cNvPr id="9" name="Нижний колонтитул 2"/>
          <p:cNvSpPr>
            <a:spLocks noGrp="1"/>
          </p:cNvSpPr>
          <p:nvPr>
            <p:ph type="ftr" sz="quarter" idx="11"/>
          </p:nvPr>
        </p:nvSpPr>
        <p:spPr/>
        <p:txBody>
          <a:bodyPr/>
          <a:lstStyle>
            <a:lvl1pPr>
              <a:defRPr/>
            </a:lvl1pPr>
          </a:lstStyle>
          <a:p>
            <a:pPr>
              <a:defRPr/>
            </a:pPr>
            <a:endParaRPr lang="ru-RU"/>
          </a:p>
        </p:txBody>
      </p:sp>
      <p:sp>
        <p:nvSpPr>
          <p:cNvPr id="10" name="Номер слайда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EEEFAA17-CC35-48FC-8B81-B8EF26CB022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оугольник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Прямоугольник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Прямоугольник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Прямоугольник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Прямоугольник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оугольник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Прямая соединительная линия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Овал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Прямоугольник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ru-RU"/>
              <a:t>Образец заголовка</a:t>
            </a:r>
            <a:endParaRPr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ru-RU"/>
              <a:t>Образец текста</a:t>
            </a:r>
          </a:p>
        </p:txBody>
      </p:sp>
      <p:sp>
        <p:nvSpPr>
          <p:cNvPr id="20" name="Содержимое 19"/>
          <p:cNvSpPr>
            <a:spLocks noGrp="1"/>
          </p:cNvSpPr>
          <p:nvPr>
            <p:ph sz="quarter" idx="1"/>
          </p:nvPr>
        </p:nvSpPr>
        <p:spPr>
          <a:xfrm>
            <a:off x="3124200" y="685800"/>
            <a:ext cx="5638800" cy="5410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6" name="Номер слайда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4DAADCCC-E306-487B-BB2F-C11A065D7224}" type="slidenum">
              <a:rPr lang="ru-RU"/>
              <a:pPr>
                <a:defRPr/>
              </a:pPr>
              <a:t>‹#›</a:t>
            </a:fld>
            <a:endParaRPr lang="ru-RU"/>
          </a:p>
        </p:txBody>
      </p:sp>
      <p:sp>
        <p:nvSpPr>
          <p:cNvPr id="17" name="Дата 4"/>
          <p:cNvSpPr>
            <a:spLocks noGrp="1"/>
          </p:cNvSpPr>
          <p:nvPr>
            <p:ph type="dt" sz="half" idx="11"/>
          </p:nvPr>
        </p:nvSpPr>
        <p:spPr/>
        <p:txBody>
          <a:bodyPr/>
          <a:lstStyle>
            <a:lvl1pPr>
              <a:defRPr/>
            </a:lvl1pPr>
          </a:lstStyle>
          <a:p>
            <a:pPr>
              <a:defRPr/>
            </a:pPr>
            <a:fld id="{0CDE97CD-738F-4562-A2FD-40447DD4986B}" type="datetimeFigureOut">
              <a:rPr lang="ru-RU"/>
              <a:pPr>
                <a:defRPr/>
              </a:pPr>
              <a:t>24.02.2021</a:t>
            </a:fld>
            <a:endParaRPr lang="ru-RU"/>
          </a:p>
        </p:txBody>
      </p:sp>
      <p:sp>
        <p:nvSpPr>
          <p:cNvPr id="18" name="Нижний колонтитул 5"/>
          <p:cNvSpPr>
            <a:spLocks noGrp="1"/>
          </p:cNvSpPr>
          <p:nvPr>
            <p:ph type="ftr" sz="quarter" idx="12"/>
          </p:nvPr>
        </p:nvSpPr>
        <p:spPr>
          <a:xfrm>
            <a:off x="301625" y="6410325"/>
            <a:ext cx="3382963" cy="366713"/>
          </a:xfrm>
        </p:spPr>
        <p:txBody>
          <a:bodyPr/>
          <a:lstStyle>
            <a:lvl1pPr>
              <a:defRPr/>
            </a:lvl1pPr>
          </a:lstStyle>
          <a:p>
            <a:pPr>
              <a:defRPr/>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Прямоугольник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Прямоугольник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Прямоугольник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Прямоугольник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Прямоугольник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Прямоугольник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Овал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Прямоугольник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ru-RU"/>
              <a:t>Образец заголовка</a:t>
            </a:r>
            <a:endParaRPr lang="en-US"/>
          </a:p>
        </p:txBody>
      </p:sp>
      <p:sp>
        <p:nvSpPr>
          <p:cNvPr id="3" name="Рисунок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ru-RU" noProof="0"/>
              <a:t>Вставка рисунка</a:t>
            </a:r>
            <a:endParaRPr lang="en-US" noProof="0"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ru-RU"/>
              <a:t>Образец текста</a:t>
            </a:r>
          </a:p>
        </p:txBody>
      </p:sp>
      <p:sp>
        <p:nvSpPr>
          <p:cNvPr id="16" name="Номер слайда 6"/>
          <p:cNvSpPr>
            <a:spLocks noGrp="1"/>
          </p:cNvSpPr>
          <p:nvPr>
            <p:ph type="sldNum" sz="quarter" idx="10"/>
          </p:nvPr>
        </p:nvSpPr>
        <p:spPr>
          <a:xfrm>
            <a:off x="1371600" y="312738"/>
            <a:ext cx="457200" cy="441325"/>
          </a:xfrm>
        </p:spPr>
        <p:txBody>
          <a:bodyPr/>
          <a:lstStyle>
            <a:lvl1pPr>
              <a:defRPr/>
            </a:lvl1pPr>
          </a:lstStyle>
          <a:p>
            <a:pPr>
              <a:defRPr/>
            </a:pPr>
            <a:fld id="{417B6667-985A-4729-9BBA-ABB5595034BE}" type="slidenum">
              <a:rPr lang="ru-RU"/>
              <a:pPr>
                <a:defRPr/>
              </a:pPr>
              <a:t>‹#›</a:t>
            </a:fld>
            <a:endParaRPr lang="ru-RU"/>
          </a:p>
        </p:txBody>
      </p:sp>
      <p:sp>
        <p:nvSpPr>
          <p:cNvPr id="17" name="Дата 4"/>
          <p:cNvSpPr>
            <a:spLocks noGrp="1"/>
          </p:cNvSpPr>
          <p:nvPr>
            <p:ph type="dt" sz="half" idx="11"/>
          </p:nvPr>
        </p:nvSpPr>
        <p:spPr>
          <a:xfrm>
            <a:off x="5788025" y="6405563"/>
            <a:ext cx="3044825" cy="365125"/>
          </a:xfrm>
        </p:spPr>
        <p:txBody>
          <a:bodyPr/>
          <a:lstStyle>
            <a:lvl1pPr>
              <a:defRPr/>
            </a:lvl1pPr>
          </a:lstStyle>
          <a:p>
            <a:pPr>
              <a:defRPr/>
            </a:pPr>
            <a:fld id="{7130D16F-39F9-4A25-856C-91EC51714A0F}" type="datetimeFigureOut">
              <a:rPr lang="ru-RU"/>
              <a:pPr>
                <a:defRPr/>
              </a:pPr>
              <a:t>24.02.2021</a:t>
            </a:fld>
            <a:endParaRPr lang="ru-RU"/>
          </a:p>
        </p:txBody>
      </p:sp>
      <p:sp>
        <p:nvSpPr>
          <p:cNvPr id="18" name="Нижний колонтитул 5"/>
          <p:cNvSpPr>
            <a:spLocks noGrp="1"/>
          </p:cNvSpPr>
          <p:nvPr>
            <p:ph type="ftr" sz="quarter" idx="12"/>
          </p:nvPr>
        </p:nvSpPr>
        <p:spPr>
          <a:xfrm>
            <a:off x="301625" y="6410325"/>
            <a:ext cx="3584575" cy="366713"/>
          </a:xfrm>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Прямоугольник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Прямоугольник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Дата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90779961-1E40-447E-B55E-EB5ECF244A10}" type="datetimeFigureOut">
              <a:rPr lang="ru-RU"/>
              <a:pPr>
                <a:defRPr/>
              </a:pPr>
              <a:t>24.02.2021</a:t>
            </a:fld>
            <a:endParaRPr lang="ru-RU"/>
          </a:p>
        </p:txBody>
      </p:sp>
      <p:sp>
        <p:nvSpPr>
          <p:cNvPr id="3" name="Нижний колонтитул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ru-RU"/>
          </a:p>
        </p:txBody>
      </p:sp>
      <p:sp>
        <p:nvSpPr>
          <p:cNvPr id="8" name="Прямоугольник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Прямая соединительная линия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Овал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Овал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Номер слайда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B325B0FE-DBF3-47CA-A657-FD841307224B}" type="slidenum">
              <a:rPr lang="ru-RU"/>
              <a:pPr>
                <a:defRPr/>
              </a:pPr>
              <a:t>‹#›</a:t>
            </a:fld>
            <a:endParaRPr lang="ru-RU"/>
          </a:p>
        </p:txBody>
      </p:sp>
      <p:sp>
        <p:nvSpPr>
          <p:cNvPr id="1038" name="Заголовок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t>Образец заголовка</a:t>
            </a:r>
            <a:endParaRPr lang="en-US"/>
          </a:p>
        </p:txBody>
      </p:sp>
      <p:sp>
        <p:nvSpPr>
          <p:cNvPr id="1039" name="Текст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69" r:id="rId10"/>
    <p:sldLayoutId id="2147483779" r:id="rId11"/>
  </p:sldLayoutIdLst>
  <p:txStyles>
    <p:titleStyle>
      <a:lvl1pPr algn="ctr" rtl="0" eaLnBrk="0" fontAlgn="base" hangingPunct="0">
        <a:spcBef>
          <a:spcPct val="0"/>
        </a:spcBef>
        <a:spcAft>
          <a:spcPct val="0"/>
        </a:spcAft>
        <a:defRPr sz="3300" kern="1200">
          <a:solidFill>
            <a:srgbClr val="8C438F"/>
          </a:solidFill>
          <a:latin typeface="+mj-lt"/>
          <a:ea typeface="+mj-ea"/>
          <a:cs typeface="+mj-cs"/>
        </a:defRPr>
      </a:lvl1pPr>
      <a:lvl2pPr algn="ctr" rtl="0" eaLnBrk="0" fontAlgn="base" hangingPunct="0">
        <a:spcBef>
          <a:spcPct val="0"/>
        </a:spcBef>
        <a:spcAft>
          <a:spcPct val="0"/>
        </a:spcAft>
        <a:defRPr sz="3300">
          <a:solidFill>
            <a:srgbClr val="8C438F"/>
          </a:solidFill>
          <a:latin typeface="Georgia" pitchFamily="18" charset="0"/>
        </a:defRPr>
      </a:lvl2pPr>
      <a:lvl3pPr algn="ctr" rtl="0" eaLnBrk="0" fontAlgn="base" hangingPunct="0">
        <a:spcBef>
          <a:spcPct val="0"/>
        </a:spcBef>
        <a:spcAft>
          <a:spcPct val="0"/>
        </a:spcAft>
        <a:defRPr sz="3300">
          <a:solidFill>
            <a:srgbClr val="8C438F"/>
          </a:solidFill>
          <a:latin typeface="Georgia" pitchFamily="18" charset="0"/>
        </a:defRPr>
      </a:lvl3pPr>
      <a:lvl4pPr algn="ctr" rtl="0" eaLnBrk="0" fontAlgn="base" hangingPunct="0">
        <a:spcBef>
          <a:spcPct val="0"/>
        </a:spcBef>
        <a:spcAft>
          <a:spcPct val="0"/>
        </a:spcAft>
        <a:defRPr sz="3300">
          <a:solidFill>
            <a:srgbClr val="8C438F"/>
          </a:solidFill>
          <a:latin typeface="Georgia" pitchFamily="18" charset="0"/>
        </a:defRPr>
      </a:lvl4pPr>
      <a:lvl5pPr algn="ctr" rtl="0" eaLnBrk="0" fontAlgn="base" hangingPunct="0">
        <a:spcBef>
          <a:spcPct val="0"/>
        </a:spcBef>
        <a:spcAft>
          <a:spcPct val="0"/>
        </a:spcAft>
        <a:defRPr sz="3300">
          <a:solidFill>
            <a:srgbClr val="8C438F"/>
          </a:solidFill>
          <a:latin typeface="Georgia" pitchFamily="18" charset="0"/>
        </a:defRPr>
      </a:lvl5pPr>
      <a:lvl6pPr marL="457200" algn="ctr" rtl="0" fontAlgn="base">
        <a:spcBef>
          <a:spcPct val="0"/>
        </a:spcBef>
        <a:spcAft>
          <a:spcPct val="0"/>
        </a:spcAft>
        <a:defRPr sz="3300">
          <a:solidFill>
            <a:srgbClr val="8C438F"/>
          </a:solidFill>
          <a:latin typeface="Georgia" pitchFamily="18" charset="0"/>
        </a:defRPr>
      </a:lvl6pPr>
      <a:lvl7pPr marL="914400" algn="ctr" rtl="0" fontAlgn="base">
        <a:spcBef>
          <a:spcPct val="0"/>
        </a:spcBef>
        <a:spcAft>
          <a:spcPct val="0"/>
        </a:spcAft>
        <a:defRPr sz="3300">
          <a:solidFill>
            <a:srgbClr val="8C438F"/>
          </a:solidFill>
          <a:latin typeface="Georgia" pitchFamily="18" charset="0"/>
        </a:defRPr>
      </a:lvl7pPr>
      <a:lvl8pPr marL="1371600" algn="ctr" rtl="0" fontAlgn="base">
        <a:spcBef>
          <a:spcPct val="0"/>
        </a:spcBef>
        <a:spcAft>
          <a:spcPct val="0"/>
        </a:spcAft>
        <a:defRPr sz="3300">
          <a:solidFill>
            <a:srgbClr val="8C438F"/>
          </a:solidFill>
          <a:latin typeface="Georgia" pitchFamily="18" charset="0"/>
        </a:defRPr>
      </a:lvl8pPr>
      <a:lvl9pPr marL="1828800" algn="ctr" rtl="0" fontAlgn="base">
        <a:spcBef>
          <a:spcPct val="0"/>
        </a:spcBef>
        <a:spcAft>
          <a:spcPct val="0"/>
        </a:spcAft>
        <a:defRPr sz="3300">
          <a:solidFill>
            <a:srgbClr val="8C438F"/>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A04DA3"/>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C4652D"/>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B5D3D"/>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9.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323528" y="2636912"/>
            <a:ext cx="8568952" cy="3672408"/>
          </a:xfrm>
        </p:spPr>
        <p:txBody>
          <a:bodyPr>
            <a:normAutofit/>
          </a:bodyPr>
          <a:lstStyle/>
          <a:p>
            <a:endParaRPr lang="ru-RU" sz="1400" b="1" dirty="0">
              <a:effectLst>
                <a:outerShdw blurRad="38100" dist="38100" dir="2700000" algn="tl">
                  <a:srgbClr val="000000">
                    <a:alpha val="43137"/>
                  </a:srgbClr>
                </a:outerShdw>
              </a:effectLst>
              <a:latin typeface="Times New Roman" pitchFamily="18" charset="0"/>
              <a:cs typeface="Times New Roman" pitchFamily="18" charset="0"/>
            </a:endParaRPr>
          </a:p>
          <a:p>
            <a:r>
              <a:rPr lang="en-US" sz="3500" dirty="0">
                <a:latin typeface="Times New Roman" pitchFamily="18" charset="0"/>
                <a:cs typeface="Times New Roman" pitchFamily="18" charset="0"/>
              </a:rPr>
              <a:t>Topic 1. Theoretical and methodological foundations of communication science</a:t>
            </a:r>
            <a:endParaRPr lang="ru-RU" sz="1300" b="1" dirty="0">
              <a:effectLst>
                <a:outerShdw blurRad="38100" dist="38100" dir="2700000" algn="tl">
                  <a:srgbClr val="000000">
                    <a:alpha val="43137"/>
                  </a:srgbClr>
                </a:outerShdw>
              </a:effectLst>
              <a:latin typeface="Times New Roman" pitchFamily="18" charset="0"/>
              <a:cs typeface="Times New Roman" pitchFamily="18" charset="0"/>
            </a:endParaRPr>
          </a:p>
          <a:p>
            <a:endParaRPr lang="ru-RU" sz="2900" b="1" cap="none" dirty="0">
              <a:latin typeface="Times New Roman" pitchFamily="18" charset="0"/>
              <a:cs typeface="Times New Roman" pitchFamily="18" charset="0"/>
            </a:endParaRPr>
          </a:p>
        </p:txBody>
      </p:sp>
      <p:sp>
        <p:nvSpPr>
          <p:cNvPr id="3" name="Заголовок 2"/>
          <p:cNvSpPr>
            <a:spLocks noGrp="1"/>
          </p:cNvSpPr>
          <p:nvPr>
            <p:ph type="ctrTitle"/>
          </p:nvPr>
        </p:nvSpPr>
        <p:spPr>
          <a:xfrm>
            <a:off x="251520" y="404665"/>
            <a:ext cx="8640960" cy="1512167"/>
          </a:xfrm>
        </p:spPr>
        <p:txBody>
          <a:bodyPr/>
          <a:lstStyle/>
          <a:p>
            <a:r>
              <a:rPr lang="en-US" sz="4000" b="1" dirty="0">
                <a:latin typeface="Times New Roman" pitchFamily="18" charset="0"/>
                <a:cs typeface="Times New Roman" pitchFamily="18" charset="0"/>
              </a:rPr>
              <a:t>Social and communicative technologies in professional activities</a:t>
            </a:r>
            <a:endParaRPr lang="ru-RU"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254117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ru-RU" sz="3500" dirty="0"/>
              <a:t>1. </a:t>
            </a:r>
            <a:r>
              <a:rPr lang="en-US" sz="3500" dirty="0"/>
              <a:t>The concept of communication.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pPr algn="just" eaLnBrk="1" hangingPunct="1"/>
            <a:r>
              <a:rPr lang="en-US" sz="3000" b="1" dirty="0"/>
              <a:t>Information </a:t>
            </a:r>
            <a:r>
              <a:rPr lang="en-US" sz="3000" dirty="0"/>
              <a:t>- is data transmitted by people to each other orally, in writing or otherwise</a:t>
            </a:r>
            <a:r>
              <a:rPr lang="en-US" sz="3000" b="1" dirty="0"/>
              <a:t>.</a:t>
            </a:r>
            <a:endParaRPr lang="ru-RU" sz="3000" dirty="0"/>
          </a:p>
          <a:p>
            <a:pPr algn="just" eaLnBrk="1" hangingPunct="1"/>
            <a:r>
              <a:rPr lang="en-US" sz="3000" b="1" dirty="0"/>
              <a:t>Information - </a:t>
            </a:r>
            <a:r>
              <a:rPr lang="en-US" sz="3000" dirty="0"/>
              <a:t>the exchange of data between people, a person and an automaton, an automaton and an automaton, the transfer of signs from cell to cell, from body to body (</a:t>
            </a:r>
            <a:r>
              <a:rPr lang="en-US" sz="3000" dirty="0" err="1"/>
              <a:t>communicativistic</a:t>
            </a:r>
            <a:r>
              <a:rPr lang="en-US" sz="3000" dirty="0"/>
              <a:t>)</a:t>
            </a:r>
            <a:endParaRPr lang="ru-RU" sz="3000" dirty="0"/>
          </a:p>
        </p:txBody>
      </p:sp>
    </p:spTree>
    <p:extLst>
      <p:ext uri="{BB962C8B-B14F-4D97-AF65-F5344CB8AC3E}">
        <p14:creationId xmlns:p14="http://schemas.microsoft.com/office/powerpoint/2010/main" val="1242489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ru-RU" sz="3500" dirty="0"/>
              <a:t>1. </a:t>
            </a:r>
            <a:r>
              <a:rPr lang="en-US" sz="3500" dirty="0"/>
              <a:t>The concept of communication.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r>
              <a:rPr lang="en-US" sz="3000" dirty="0"/>
              <a:t>Information in the broadest sense means a message.</a:t>
            </a:r>
          </a:p>
          <a:p>
            <a:r>
              <a:rPr lang="en-US" sz="3000" b="1" dirty="0"/>
              <a:t>A message - </a:t>
            </a:r>
            <a:r>
              <a:rPr lang="en-US" sz="3000" dirty="0"/>
              <a:t>is any signal about an event, that is, a change in the value of some system state variable.</a:t>
            </a:r>
          </a:p>
          <a:p>
            <a:r>
              <a:rPr lang="en-US" sz="3000" dirty="0"/>
              <a:t>In order to extract information from data messages, it must pass a triple filter:</a:t>
            </a:r>
            <a:endParaRPr lang="ru-RU" sz="3000" dirty="0"/>
          </a:p>
        </p:txBody>
      </p:sp>
    </p:spTree>
    <p:extLst>
      <p:ext uri="{BB962C8B-B14F-4D97-AF65-F5344CB8AC3E}">
        <p14:creationId xmlns:p14="http://schemas.microsoft.com/office/powerpoint/2010/main" val="2046717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75" y="5301208"/>
            <a:ext cx="5867400" cy="947192"/>
          </a:xfrm>
        </p:spPr>
        <p:txBody>
          <a:bodyPr/>
          <a:lstStyle/>
          <a:p>
            <a:pPr algn="ctr"/>
            <a:r>
              <a:rPr lang="ru-RU" dirty="0">
                <a:solidFill>
                  <a:schemeClr val="accent3"/>
                </a:solidFill>
              </a:rPr>
              <a:t>1. Понятие коммуникации. Коммуникационный процесс</a:t>
            </a:r>
            <a:endParaRPr lang="ru-RU" dirty="0"/>
          </a:p>
        </p:txBody>
      </p:sp>
      <p:sp>
        <p:nvSpPr>
          <p:cNvPr id="3" name="Рисунок 2"/>
          <p:cNvSpPr>
            <a:spLocks noGrp="1"/>
          </p:cNvSpPr>
          <p:nvPr>
            <p:ph type="pic" idx="1"/>
          </p:nvPr>
        </p:nvSpPr>
        <p:spPr>
          <a:xfrm>
            <a:off x="2915816" y="692696"/>
            <a:ext cx="5976664" cy="4464496"/>
          </a:xfrm>
        </p:spPr>
      </p:sp>
      <p:sp>
        <p:nvSpPr>
          <p:cNvPr id="4" name="Текст 3"/>
          <p:cNvSpPr>
            <a:spLocks noGrp="1"/>
          </p:cNvSpPr>
          <p:nvPr>
            <p:ph type="body" sz="half" idx="2"/>
          </p:nvPr>
        </p:nvSpPr>
        <p:spPr/>
        <p:txBody>
          <a:bodyPr/>
          <a:lstStyle/>
          <a:p>
            <a:pPr algn="ctr"/>
            <a:endParaRPr lang="ru-RU" sz="2500" dirty="0"/>
          </a:p>
          <a:p>
            <a:pPr algn="ctr"/>
            <a:endParaRPr lang="ru-RU" sz="2500" dirty="0"/>
          </a:p>
          <a:p>
            <a:pPr algn="ctr"/>
            <a:r>
              <a:rPr lang="ru-RU" sz="2500" dirty="0"/>
              <a:t>Схема извлечения информации из сообщений</a:t>
            </a:r>
          </a:p>
        </p:txBody>
      </p:sp>
      <p:grpSp>
        <p:nvGrpSpPr>
          <p:cNvPr id="6" name="Группа 5"/>
          <p:cNvGrpSpPr>
            <a:grpSpLocks/>
          </p:cNvGrpSpPr>
          <p:nvPr/>
        </p:nvGrpSpPr>
        <p:grpSpPr bwMode="auto">
          <a:xfrm>
            <a:off x="4104519" y="1421980"/>
            <a:ext cx="4355912" cy="2808312"/>
            <a:chOff x="1490" y="9510"/>
            <a:chExt cx="8784" cy="3364"/>
          </a:xfrm>
        </p:grpSpPr>
        <p:sp>
          <p:nvSpPr>
            <p:cNvPr id="7" name="Rectangle 3"/>
            <p:cNvSpPr>
              <a:spLocks noChangeArrowheads="1"/>
            </p:cNvSpPr>
            <p:nvPr/>
          </p:nvSpPr>
          <p:spPr bwMode="auto">
            <a:xfrm>
              <a:off x="2498" y="9510"/>
              <a:ext cx="1296" cy="2398"/>
            </a:xfrm>
            <a:prstGeom prst="rect">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indent="450215" algn="just">
                <a:spcAft>
                  <a:spcPts val="0"/>
                </a:spcAft>
              </a:pPr>
              <a:r>
                <a:rPr lang="ru-RU" b="0" dirty="0">
                  <a:effectLst/>
                  <a:latin typeface="Times New Roman"/>
                  <a:ea typeface="Times New Roman"/>
                </a:rPr>
                <a:t>Канал связи</a:t>
              </a:r>
              <a:endParaRPr lang="ru-RU" b="1" dirty="0">
                <a:effectLst/>
                <a:latin typeface="Times New Roman"/>
                <a:ea typeface="Times New Roman"/>
              </a:endParaRPr>
            </a:p>
          </p:txBody>
        </p:sp>
        <p:sp>
          <p:nvSpPr>
            <p:cNvPr id="8" name="Rectangle 4"/>
            <p:cNvSpPr>
              <a:spLocks noChangeArrowheads="1"/>
            </p:cNvSpPr>
            <p:nvPr/>
          </p:nvSpPr>
          <p:spPr bwMode="auto">
            <a:xfrm>
              <a:off x="4946" y="9562"/>
              <a:ext cx="1296" cy="2346"/>
            </a:xfrm>
            <a:prstGeom prst="rect">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a:spcAft>
                  <a:spcPts val="0"/>
                </a:spcAft>
              </a:pPr>
              <a:r>
                <a:rPr lang="ru-RU" dirty="0">
                  <a:effectLst/>
                  <a:latin typeface="Times New Roman"/>
                  <a:ea typeface="Times New Roman"/>
                </a:rPr>
                <a:t>Семантический фильтр</a:t>
              </a:r>
            </a:p>
          </p:txBody>
        </p:sp>
        <p:sp>
          <p:nvSpPr>
            <p:cNvPr id="9" name="Rectangle 5"/>
            <p:cNvSpPr>
              <a:spLocks noChangeArrowheads="1"/>
            </p:cNvSpPr>
            <p:nvPr/>
          </p:nvSpPr>
          <p:spPr bwMode="auto">
            <a:xfrm>
              <a:off x="7250" y="9562"/>
              <a:ext cx="1296" cy="2346"/>
            </a:xfrm>
            <a:prstGeom prst="rect">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a:spcAft>
                  <a:spcPts val="0"/>
                </a:spcAft>
              </a:pPr>
              <a:r>
                <a:rPr lang="ru-RU" dirty="0">
                  <a:effectLst/>
                  <a:latin typeface="Times New Roman"/>
                  <a:ea typeface="Times New Roman"/>
                </a:rPr>
                <a:t>Прагматический фильтр</a:t>
              </a:r>
            </a:p>
          </p:txBody>
        </p:sp>
        <p:cxnSp>
          <p:nvCxnSpPr>
            <p:cNvPr id="10" name="Line 6"/>
            <p:cNvCxnSpPr/>
            <p:nvPr/>
          </p:nvCxnSpPr>
          <p:spPr bwMode="auto">
            <a:xfrm>
              <a:off x="1490" y="970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Line 7"/>
            <p:cNvCxnSpPr/>
            <p:nvPr/>
          </p:nvCxnSpPr>
          <p:spPr bwMode="auto">
            <a:xfrm>
              <a:off x="1490" y="10138"/>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8"/>
            <p:cNvCxnSpPr/>
            <p:nvPr/>
          </p:nvCxnSpPr>
          <p:spPr bwMode="auto">
            <a:xfrm>
              <a:off x="1490" y="10570"/>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9"/>
            <p:cNvCxnSpPr/>
            <p:nvPr/>
          </p:nvCxnSpPr>
          <p:spPr bwMode="auto">
            <a:xfrm>
              <a:off x="1490" y="11434"/>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Line 10"/>
            <p:cNvCxnSpPr/>
            <p:nvPr/>
          </p:nvCxnSpPr>
          <p:spPr bwMode="auto">
            <a:xfrm>
              <a:off x="3794" y="9706"/>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Line 11"/>
            <p:cNvCxnSpPr/>
            <p:nvPr/>
          </p:nvCxnSpPr>
          <p:spPr bwMode="auto">
            <a:xfrm>
              <a:off x="6242" y="970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Line 12"/>
            <p:cNvCxnSpPr/>
            <p:nvPr/>
          </p:nvCxnSpPr>
          <p:spPr bwMode="auto">
            <a:xfrm>
              <a:off x="3794" y="10426"/>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13"/>
            <p:cNvCxnSpPr/>
            <p:nvPr/>
          </p:nvCxnSpPr>
          <p:spPr bwMode="auto">
            <a:xfrm>
              <a:off x="6242" y="10138"/>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14"/>
            <p:cNvCxnSpPr/>
            <p:nvPr/>
          </p:nvCxnSpPr>
          <p:spPr bwMode="auto">
            <a:xfrm>
              <a:off x="3794" y="9994"/>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15"/>
            <p:cNvCxnSpPr/>
            <p:nvPr/>
          </p:nvCxnSpPr>
          <p:spPr bwMode="auto">
            <a:xfrm>
              <a:off x="6242" y="10570"/>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Line 16"/>
            <p:cNvCxnSpPr/>
            <p:nvPr/>
          </p:nvCxnSpPr>
          <p:spPr bwMode="auto">
            <a:xfrm>
              <a:off x="1490" y="1186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Line 17"/>
            <p:cNvCxnSpPr/>
            <p:nvPr/>
          </p:nvCxnSpPr>
          <p:spPr bwMode="auto">
            <a:xfrm>
              <a:off x="3794" y="10858"/>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Line 18"/>
            <p:cNvCxnSpPr/>
            <p:nvPr/>
          </p:nvCxnSpPr>
          <p:spPr bwMode="auto">
            <a:xfrm>
              <a:off x="3794" y="11722"/>
              <a:ext cx="4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3" name="Line 19"/>
            <p:cNvCxnSpPr/>
            <p:nvPr/>
          </p:nvCxnSpPr>
          <p:spPr bwMode="auto">
            <a:xfrm>
              <a:off x="4226" y="11722"/>
              <a:ext cx="0" cy="115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 name="Line 20"/>
            <p:cNvCxnSpPr/>
            <p:nvPr/>
          </p:nvCxnSpPr>
          <p:spPr bwMode="auto">
            <a:xfrm>
              <a:off x="6242" y="11434"/>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5" name="Line 21"/>
            <p:cNvCxnSpPr/>
            <p:nvPr/>
          </p:nvCxnSpPr>
          <p:spPr bwMode="auto">
            <a:xfrm>
              <a:off x="6818" y="11434"/>
              <a:ext cx="0" cy="14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 name="Line 22"/>
            <p:cNvCxnSpPr/>
            <p:nvPr/>
          </p:nvCxnSpPr>
          <p:spPr bwMode="auto">
            <a:xfrm>
              <a:off x="8546" y="9850"/>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7" name="Line 23"/>
            <p:cNvCxnSpPr/>
            <p:nvPr/>
          </p:nvCxnSpPr>
          <p:spPr bwMode="auto">
            <a:xfrm>
              <a:off x="8546" y="10282"/>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8" name="Line 24"/>
            <p:cNvCxnSpPr/>
            <p:nvPr/>
          </p:nvCxnSpPr>
          <p:spPr bwMode="auto">
            <a:xfrm>
              <a:off x="8546" y="11146"/>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9" name="Line 25"/>
            <p:cNvCxnSpPr/>
            <p:nvPr/>
          </p:nvCxnSpPr>
          <p:spPr bwMode="auto">
            <a:xfrm>
              <a:off x="9122" y="11146"/>
              <a:ext cx="0" cy="17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0" name="Line 26"/>
            <p:cNvCxnSpPr/>
            <p:nvPr/>
          </p:nvCxnSpPr>
          <p:spPr bwMode="auto">
            <a:xfrm>
              <a:off x="1490" y="11002"/>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1" name="Line 27"/>
            <p:cNvCxnSpPr/>
            <p:nvPr/>
          </p:nvCxnSpPr>
          <p:spPr bwMode="auto">
            <a:xfrm>
              <a:off x="3794" y="11290"/>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2" name="Line 28"/>
            <p:cNvCxnSpPr/>
            <p:nvPr/>
          </p:nvCxnSpPr>
          <p:spPr bwMode="auto">
            <a:xfrm>
              <a:off x="6242" y="11002"/>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3" name="Line 29"/>
            <p:cNvCxnSpPr/>
            <p:nvPr/>
          </p:nvCxnSpPr>
          <p:spPr bwMode="auto">
            <a:xfrm>
              <a:off x="8546" y="10714"/>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4" name="Text Box 30"/>
            <p:cNvSpPr txBox="1">
              <a:spLocks noChangeArrowheads="1"/>
            </p:cNvSpPr>
            <p:nvPr/>
          </p:nvSpPr>
          <p:spPr bwMode="auto">
            <a:xfrm>
              <a:off x="9554" y="9562"/>
              <a:ext cx="720" cy="2346"/>
            </a:xfrm>
            <a:prstGeom prst="rect">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a:spcAft>
                  <a:spcPts val="0"/>
                </a:spcAft>
              </a:pPr>
              <a:r>
                <a:rPr lang="ru-RU">
                  <a:effectLst/>
                  <a:latin typeface="Times New Roman"/>
                  <a:ea typeface="Times New Roman"/>
                </a:rPr>
                <a:t>ИНФОРМАЦИЯ</a:t>
              </a:r>
            </a:p>
          </p:txBody>
        </p:sp>
      </p:grpSp>
      <p:sp>
        <p:nvSpPr>
          <p:cNvPr id="37" name="Прямоугольник 36"/>
          <p:cNvSpPr/>
          <p:nvPr/>
        </p:nvSpPr>
        <p:spPr>
          <a:xfrm>
            <a:off x="4833922" y="4149080"/>
            <a:ext cx="117823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Физического шума</a:t>
            </a:r>
          </a:p>
        </p:txBody>
      </p:sp>
      <p:sp>
        <p:nvSpPr>
          <p:cNvPr id="38" name="Прямоугольник 37"/>
          <p:cNvSpPr/>
          <p:nvPr/>
        </p:nvSpPr>
        <p:spPr>
          <a:xfrm>
            <a:off x="6130066" y="4149080"/>
            <a:ext cx="117823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t>Семантическогошума</a:t>
            </a:r>
            <a:endParaRPr lang="ru-RU" dirty="0"/>
          </a:p>
        </p:txBody>
      </p:sp>
      <p:sp>
        <p:nvSpPr>
          <p:cNvPr id="39" name="Прямоугольник 38"/>
          <p:cNvSpPr/>
          <p:nvPr/>
        </p:nvSpPr>
        <p:spPr>
          <a:xfrm>
            <a:off x="7426210" y="4149080"/>
            <a:ext cx="117823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t>Прагма</a:t>
            </a:r>
            <a:r>
              <a:rPr lang="ru-RU" dirty="0"/>
              <a:t>-</a:t>
            </a:r>
            <a:r>
              <a:rPr lang="ru-RU" dirty="0" err="1"/>
              <a:t>тичес</a:t>
            </a:r>
            <a:r>
              <a:rPr lang="ru-RU" dirty="0"/>
              <a:t>-кого шума</a:t>
            </a:r>
          </a:p>
        </p:txBody>
      </p:sp>
      <p:sp>
        <p:nvSpPr>
          <p:cNvPr id="40" name="Прямоугольник 39"/>
          <p:cNvSpPr/>
          <p:nvPr/>
        </p:nvSpPr>
        <p:spPr>
          <a:xfrm>
            <a:off x="4925716" y="764704"/>
            <a:ext cx="121394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Приняты</a:t>
            </a:r>
          </a:p>
        </p:txBody>
      </p:sp>
      <p:sp>
        <p:nvSpPr>
          <p:cNvPr id="41" name="Прямоугольник 40"/>
          <p:cNvSpPr/>
          <p:nvPr/>
        </p:nvSpPr>
        <p:spPr>
          <a:xfrm>
            <a:off x="6228184" y="764704"/>
            <a:ext cx="121394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Поняты</a:t>
            </a:r>
          </a:p>
        </p:txBody>
      </p:sp>
      <p:sp>
        <p:nvSpPr>
          <p:cNvPr id="42" name="Прямоугольник 41"/>
          <p:cNvSpPr/>
          <p:nvPr/>
        </p:nvSpPr>
        <p:spPr>
          <a:xfrm>
            <a:off x="7534522" y="764704"/>
            <a:ext cx="121394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Оценены</a:t>
            </a:r>
          </a:p>
        </p:txBody>
      </p:sp>
      <p:sp>
        <p:nvSpPr>
          <p:cNvPr id="43" name="Прямоугольник 42"/>
          <p:cNvSpPr/>
          <p:nvPr/>
        </p:nvSpPr>
        <p:spPr>
          <a:xfrm>
            <a:off x="2951250" y="1916832"/>
            <a:ext cx="1188702" cy="1181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Данные</a:t>
            </a:r>
          </a:p>
          <a:p>
            <a:pPr algn="ctr"/>
            <a:r>
              <a:rPr lang="ru-RU" dirty="0"/>
              <a:t>(сообщения)</a:t>
            </a:r>
          </a:p>
        </p:txBody>
      </p:sp>
      <p:sp>
        <p:nvSpPr>
          <p:cNvPr id="44" name="Прямоугольник 43"/>
          <p:cNvSpPr/>
          <p:nvPr/>
        </p:nvSpPr>
        <p:spPr>
          <a:xfrm>
            <a:off x="2915818" y="4149080"/>
            <a:ext cx="1188701"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Потери данных</a:t>
            </a:r>
          </a:p>
          <a:p>
            <a:pPr algn="ctr"/>
            <a:r>
              <a:rPr lang="ru-RU" dirty="0"/>
              <a:t>из-за</a:t>
            </a:r>
          </a:p>
        </p:txBody>
      </p:sp>
    </p:spTree>
    <p:extLst>
      <p:ext uri="{BB962C8B-B14F-4D97-AF65-F5344CB8AC3E}">
        <p14:creationId xmlns:p14="http://schemas.microsoft.com/office/powerpoint/2010/main" val="854789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75" y="5301208"/>
            <a:ext cx="5867400" cy="947192"/>
          </a:xfrm>
        </p:spPr>
        <p:txBody>
          <a:bodyPr/>
          <a:lstStyle/>
          <a:p>
            <a:pPr algn="ctr"/>
            <a:r>
              <a:rPr lang="ru-RU" dirty="0">
                <a:solidFill>
                  <a:schemeClr val="accent3"/>
                </a:solidFill>
              </a:rPr>
              <a:t>1. </a:t>
            </a:r>
            <a:r>
              <a:rPr lang="en-US" dirty="0">
                <a:solidFill>
                  <a:schemeClr val="accent3"/>
                </a:solidFill>
              </a:rPr>
              <a:t>The concept of communication. Communication Process</a:t>
            </a:r>
            <a:endParaRPr lang="ru-RU" dirty="0"/>
          </a:p>
        </p:txBody>
      </p:sp>
      <p:sp>
        <p:nvSpPr>
          <p:cNvPr id="3" name="Рисунок 2"/>
          <p:cNvSpPr>
            <a:spLocks noGrp="1"/>
          </p:cNvSpPr>
          <p:nvPr>
            <p:ph type="pic" idx="1"/>
          </p:nvPr>
        </p:nvSpPr>
        <p:spPr>
          <a:xfrm>
            <a:off x="2915816" y="692696"/>
            <a:ext cx="5976664" cy="4464496"/>
          </a:xfrm>
        </p:spPr>
      </p:sp>
      <p:sp>
        <p:nvSpPr>
          <p:cNvPr id="4" name="Текст 3"/>
          <p:cNvSpPr>
            <a:spLocks noGrp="1"/>
          </p:cNvSpPr>
          <p:nvPr>
            <p:ph type="body" sz="half" idx="2"/>
          </p:nvPr>
        </p:nvSpPr>
        <p:spPr/>
        <p:txBody>
          <a:bodyPr/>
          <a:lstStyle/>
          <a:p>
            <a:pPr algn="ctr"/>
            <a:endParaRPr lang="ru-RU" sz="2500" dirty="0"/>
          </a:p>
          <a:p>
            <a:pPr algn="ctr"/>
            <a:endParaRPr lang="ru-RU" sz="2500" dirty="0"/>
          </a:p>
          <a:p>
            <a:pPr algn="ctr"/>
            <a:r>
              <a:rPr lang="en-US" sz="2500" dirty="0"/>
              <a:t>Diagram of information extraction from messages</a:t>
            </a:r>
            <a:endParaRPr lang="ru-RU" sz="2500" dirty="0"/>
          </a:p>
        </p:txBody>
      </p:sp>
      <p:grpSp>
        <p:nvGrpSpPr>
          <p:cNvPr id="6" name="Группа 5"/>
          <p:cNvGrpSpPr>
            <a:grpSpLocks/>
          </p:cNvGrpSpPr>
          <p:nvPr/>
        </p:nvGrpSpPr>
        <p:grpSpPr bwMode="auto">
          <a:xfrm>
            <a:off x="4104519" y="1406117"/>
            <a:ext cx="4284504" cy="2824173"/>
            <a:chOff x="1490" y="9491"/>
            <a:chExt cx="8640" cy="3383"/>
          </a:xfrm>
        </p:grpSpPr>
        <p:sp>
          <p:nvSpPr>
            <p:cNvPr id="7" name="Rectangle 3"/>
            <p:cNvSpPr>
              <a:spLocks noChangeArrowheads="1"/>
            </p:cNvSpPr>
            <p:nvPr/>
          </p:nvSpPr>
          <p:spPr bwMode="auto">
            <a:xfrm>
              <a:off x="2498" y="9510"/>
              <a:ext cx="1296" cy="2398"/>
            </a:xfrm>
            <a:prstGeom prst="rect">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a:spcAft>
                  <a:spcPts val="0"/>
                </a:spcAft>
              </a:pPr>
              <a:r>
                <a:rPr lang="en-US" dirty="0">
                  <a:latin typeface="Times New Roman"/>
                  <a:ea typeface="Times New Roman"/>
                </a:rPr>
                <a:t>Communication channel</a:t>
              </a:r>
              <a:endParaRPr lang="ru-RU" b="1" dirty="0">
                <a:effectLst/>
                <a:latin typeface="Times New Roman"/>
                <a:ea typeface="Times New Roman"/>
              </a:endParaRPr>
            </a:p>
          </p:txBody>
        </p:sp>
        <p:sp>
          <p:nvSpPr>
            <p:cNvPr id="8" name="Rectangle 4"/>
            <p:cNvSpPr>
              <a:spLocks noChangeArrowheads="1"/>
            </p:cNvSpPr>
            <p:nvPr/>
          </p:nvSpPr>
          <p:spPr bwMode="auto">
            <a:xfrm>
              <a:off x="4946" y="9562"/>
              <a:ext cx="1296" cy="2346"/>
            </a:xfrm>
            <a:prstGeom prst="rect">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a:spcAft>
                  <a:spcPts val="0"/>
                </a:spcAft>
              </a:pPr>
              <a:r>
                <a:rPr lang="en-US" dirty="0">
                  <a:latin typeface="Times New Roman"/>
                  <a:ea typeface="Times New Roman"/>
                </a:rPr>
                <a:t>Semantic filter</a:t>
              </a:r>
              <a:endParaRPr lang="ru-RU" dirty="0">
                <a:effectLst/>
                <a:latin typeface="Times New Roman"/>
                <a:ea typeface="Times New Roman"/>
              </a:endParaRPr>
            </a:p>
          </p:txBody>
        </p:sp>
        <p:sp>
          <p:nvSpPr>
            <p:cNvPr id="9" name="Rectangle 5"/>
            <p:cNvSpPr>
              <a:spLocks noChangeArrowheads="1"/>
            </p:cNvSpPr>
            <p:nvPr/>
          </p:nvSpPr>
          <p:spPr bwMode="auto">
            <a:xfrm>
              <a:off x="7250" y="9562"/>
              <a:ext cx="1296" cy="2346"/>
            </a:xfrm>
            <a:prstGeom prst="rect">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a:spcAft>
                  <a:spcPts val="0"/>
                </a:spcAft>
              </a:pPr>
              <a:r>
                <a:rPr lang="en-US" dirty="0">
                  <a:latin typeface="Times New Roman"/>
                  <a:ea typeface="Times New Roman"/>
                </a:rPr>
                <a:t>Pragmatic filter</a:t>
              </a:r>
              <a:endParaRPr lang="ru-RU" dirty="0">
                <a:effectLst/>
                <a:latin typeface="Times New Roman"/>
                <a:ea typeface="Times New Roman"/>
              </a:endParaRPr>
            </a:p>
          </p:txBody>
        </p:sp>
        <p:cxnSp>
          <p:nvCxnSpPr>
            <p:cNvPr id="10" name="Line 6"/>
            <p:cNvCxnSpPr/>
            <p:nvPr/>
          </p:nvCxnSpPr>
          <p:spPr bwMode="auto">
            <a:xfrm>
              <a:off x="1490" y="970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Line 7"/>
            <p:cNvCxnSpPr/>
            <p:nvPr/>
          </p:nvCxnSpPr>
          <p:spPr bwMode="auto">
            <a:xfrm>
              <a:off x="1490" y="10138"/>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8"/>
            <p:cNvCxnSpPr/>
            <p:nvPr/>
          </p:nvCxnSpPr>
          <p:spPr bwMode="auto">
            <a:xfrm>
              <a:off x="1490" y="10570"/>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9"/>
            <p:cNvCxnSpPr/>
            <p:nvPr/>
          </p:nvCxnSpPr>
          <p:spPr bwMode="auto">
            <a:xfrm>
              <a:off x="1490" y="11434"/>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Line 10"/>
            <p:cNvCxnSpPr/>
            <p:nvPr/>
          </p:nvCxnSpPr>
          <p:spPr bwMode="auto">
            <a:xfrm>
              <a:off x="3794" y="9706"/>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Line 11"/>
            <p:cNvCxnSpPr/>
            <p:nvPr/>
          </p:nvCxnSpPr>
          <p:spPr bwMode="auto">
            <a:xfrm>
              <a:off x="6242" y="970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Line 12"/>
            <p:cNvCxnSpPr/>
            <p:nvPr/>
          </p:nvCxnSpPr>
          <p:spPr bwMode="auto">
            <a:xfrm>
              <a:off x="3794" y="10426"/>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13"/>
            <p:cNvCxnSpPr/>
            <p:nvPr/>
          </p:nvCxnSpPr>
          <p:spPr bwMode="auto">
            <a:xfrm>
              <a:off x="6242" y="10138"/>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14"/>
            <p:cNvCxnSpPr/>
            <p:nvPr/>
          </p:nvCxnSpPr>
          <p:spPr bwMode="auto">
            <a:xfrm>
              <a:off x="3794" y="9994"/>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15"/>
            <p:cNvCxnSpPr/>
            <p:nvPr/>
          </p:nvCxnSpPr>
          <p:spPr bwMode="auto">
            <a:xfrm>
              <a:off x="6242" y="10570"/>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Line 16"/>
            <p:cNvCxnSpPr/>
            <p:nvPr/>
          </p:nvCxnSpPr>
          <p:spPr bwMode="auto">
            <a:xfrm>
              <a:off x="1490" y="1186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Line 17"/>
            <p:cNvCxnSpPr/>
            <p:nvPr/>
          </p:nvCxnSpPr>
          <p:spPr bwMode="auto">
            <a:xfrm>
              <a:off x="3794" y="10858"/>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Line 18"/>
            <p:cNvCxnSpPr/>
            <p:nvPr/>
          </p:nvCxnSpPr>
          <p:spPr bwMode="auto">
            <a:xfrm>
              <a:off x="3794" y="11722"/>
              <a:ext cx="4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3" name="Line 19"/>
            <p:cNvCxnSpPr/>
            <p:nvPr/>
          </p:nvCxnSpPr>
          <p:spPr bwMode="auto">
            <a:xfrm>
              <a:off x="4226" y="11722"/>
              <a:ext cx="0" cy="115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 name="Line 20"/>
            <p:cNvCxnSpPr/>
            <p:nvPr/>
          </p:nvCxnSpPr>
          <p:spPr bwMode="auto">
            <a:xfrm>
              <a:off x="6242" y="11434"/>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5" name="Line 21"/>
            <p:cNvCxnSpPr/>
            <p:nvPr/>
          </p:nvCxnSpPr>
          <p:spPr bwMode="auto">
            <a:xfrm>
              <a:off x="6818" y="11434"/>
              <a:ext cx="0" cy="14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 name="Line 22"/>
            <p:cNvCxnSpPr/>
            <p:nvPr/>
          </p:nvCxnSpPr>
          <p:spPr bwMode="auto">
            <a:xfrm>
              <a:off x="8546" y="9850"/>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7" name="Line 23"/>
            <p:cNvCxnSpPr/>
            <p:nvPr/>
          </p:nvCxnSpPr>
          <p:spPr bwMode="auto">
            <a:xfrm>
              <a:off x="8546" y="10282"/>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8" name="Line 24"/>
            <p:cNvCxnSpPr/>
            <p:nvPr/>
          </p:nvCxnSpPr>
          <p:spPr bwMode="auto">
            <a:xfrm>
              <a:off x="8546" y="11146"/>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9" name="Line 25"/>
            <p:cNvCxnSpPr/>
            <p:nvPr/>
          </p:nvCxnSpPr>
          <p:spPr bwMode="auto">
            <a:xfrm>
              <a:off x="9122" y="11146"/>
              <a:ext cx="0" cy="17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0" name="Line 26"/>
            <p:cNvCxnSpPr/>
            <p:nvPr/>
          </p:nvCxnSpPr>
          <p:spPr bwMode="auto">
            <a:xfrm>
              <a:off x="1490" y="11002"/>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1" name="Line 27"/>
            <p:cNvCxnSpPr/>
            <p:nvPr/>
          </p:nvCxnSpPr>
          <p:spPr bwMode="auto">
            <a:xfrm>
              <a:off x="3794" y="11290"/>
              <a:ext cx="11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2" name="Line 28"/>
            <p:cNvCxnSpPr/>
            <p:nvPr/>
          </p:nvCxnSpPr>
          <p:spPr bwMode="auto">
            <a:xfrm>
              <a:off x="6242" y="11002"/>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3" name="Line 29"/>
            <p:cNvCxnSpPr/>
            <p:nvPr/>
          </p:nvCxnSpPr>
          <p:spPr bwMode="auto">
            <a:xfrm>
              <a:off x="8546" y="10714"/>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4" name="Text Box 30"/>
            <p:cNvSpPr txBox="1">
              <a:spLocks noChangeArrowheads="1"/>
            </p:cNvSpPr>
            <p:nvPr/>
          </p:nvSpPr>
          <p:spPr bwMode="auto">
            <a:xfrm>
              <a:off x="9410" y="9491"/>
              <a:ext cx="720" cy="2691"/>
            </a:xfrm>
            <a:prstGeom prst="rect">
              <a:avLst/>
            </a:prstGeom>
            <a:solidFill>
              <a:srgbClr val="FFFFFF"/>
            </a:solidFill>
            <a:ln w="9525">
              <a:solidFill>
                <a:srgbClr val="000000"/>
              </a:solidFill>
              <a:miter lim="800000"/>
              <a:headEnd/>
              <a:tailEnd/>
            </a:ln>
          </p:spPr>
          <p:txBody>
            <a:bodyPr rot="0" vert="vert270" wrap="square" lIns="91440" tIns="45720" rIns="91440" bIns="45720" anchor="t" anchorCtr="0" upright="1">
              <a:noAutofit/>
            </a:bodyPr>
            <a:lstStyle/>
            <a:p>
              <a:pPr algn="ctr">
                <a:spcAft>
                  <a:spcPts val="0"/>
                </a:spcAft>
              </a:pPr>
              <a:r>
                <a:rPr lang="en-US" dirty="0">
                  <a:latin typeface="Times New Roman"/>
                  <a:ea typeface="Times New Roman"/>
                </a:rPr>
                <a:t>INFORMATION</a:t>
              </a:r>
              <a:endParaRPr lang="ru-RU" dirty="0">
                <a:effectLst/>
                <a:latin typeface="Times New Roman"/>
                <a:ea typeface="Times New Roman"/>
              </a:endParaRPr>
            </a:p>
          </p:txBody>
        </p:sp>
      </p:grpSp>
      <p:sp>
        <p:nvSpPr>
          <p:cNvPr id="37" name="Прямоугольник 36"/>
          <p:cNvSpPr/>
          <p:nvPr/>
        </p:nvSpPr>
        <p:spPr>
          <a:xfrm>
            <a:off x="4833922" y="4149080"/>
            <a:ext cx="117823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Physical noise</a:t>
            </a:r>
            <a:endParaRPr lang="ru-RU" dirty="0"/>
          </a:p>
        </p:txBody>
      </p:sp>
      <p:sp>
        <p:nvSpPr>
          <p:cNvPr id="38" name="Прямоугольник 37"/>
          <p:cNvSpPr/>
          <p:nvPr/>
        </p:nvSpPr>
        <p:spPr>
          <a:xfrm>
            <a:off x="6130066" y="4149080"/>
            <a:ext cx="117823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Semantic noise</a:t>
            </a:r>
            <a:endParaRPr lang="ru-RU" dirty="0"/>
          </a:p>
        </p:txBody>
      </p:sp>
      <p:sp>
        <p:nvSpPr>
          <p:cNvPr id="39" name="Прямоугольник 38"/>
          <p:cNvSpPr/>
          <p:nvPr/>
        </p:nvSpPr>
        <p:spPr>
          <a:xfrm>
            <a:off x="7426210" y="4149080"/>
            <a:ext cx="117823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Pragmatic noise</a:t>
            </a:r>
            <a:endParaRPr lang="ru-RU" dirty="0"/>
          </a:p>
        </p:txBody>
      </p:sp>
      <p:sp>
        <p:nvSpPr>
          <p:cNvPr id="40" name="Прямоугольник 39"/>
          <p:cNvSpPr/>
          <p:nvPr/>
        </p:nvSpPr>
        <p:spPr>
          <a:xfrm>
            <a:off x="4383297" y="705108"/>
            <a:ext cx="153528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are accepted</a:t>
            </a:r>
            <a:endParaRPr lang="ru-RU" dirty="0"/>
          </a:p>
        </p:txBody>
      </p:sp>
      <p:sp>
        <p:nvSpPr>
          <p:cNvPr id="41" name="Прямоугольник 40"/>
          <p:cNvSpPr/>
          <p:nvPr/>
        </p:nvSpPr>
        <p:spPr>
          <a:xfrm>
            <a:off x="6057527" y="678591"/>
            <a:ext cx="1404456" cy="5566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are understood</a:t>
            </a:r>
            <a:endParaRPr lang="ru-RU" dirty="0"/>
          </a:p>
        </p:txBody>
      </p:sp>
      <p:sp>
        <p:nvSpPr>
          <p:cNvPr id="42" name="Прямоугольник 41"/>
          <p:cNvSpPr/>
          <p:nvPr/>
        </p:nvSpPr>
        <p:spPr>
          <a:xfrm>
            <a:off x="7570260" y="675839"/>
            <a:ext cx="1192740" cy="5297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are estimated</a:t>
            </a:r>
            <a:endParaRPr lang="ru-RU" dirty="0"/>
          </a:p>
        </p:txBody>
      </p:sp>
      <p:sp>
        <p:nvSpPr>
          <p:cNvPr id="43" name="Прямоугольник 42"/>
          <p:cNvSpPr/>
          <p:nvPr/>
        </p:nvSpPr>
        <p:spPr>
          <a:xfrm>
            <a:off x="2951250" y="1916832"/>
            <a:ext cx="1188702" cy="1181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a:t>
            </a:r>
          </a:p>
          <a:p>
            <a:pPr algn="ctr"/>
            <a:r>
              <a:rPr lang="en-US" dirty="0"/>
              <a:t>(messages)</a:t>
            </a:r>
            <a:endParaRPr lang="ru-RU" dirty="0"/>
          </a:p>
        </p:txBody>
      </p:sp>
      <p:sp>
        <p:nvSpPr>
          <p:cNvPr id="44" name="Прямоугольник 43"/>
          <p:cNvSpPr/>
          <p:nvPr/>
        </p:nvSpPr>
        <p:spPr>
          <a:xfrm>
            <a:off x="2915818" y="4149080"/>
            <a:ext cx="1188701"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loss</a:t>
            </a:r>
          </a:p>
          <a:p>
            <a:pPr algn="ctr"/>
            <a:r>
              <a:rPr lang="en-US" dirty="0"/>
              <a:t>due to</a:t>
            </a:r>
            <a:endParaRPr lang="ru-RU" dirty="0"/>
          </a:p>
        </p:txBody>
      </p:sp>
    </p:spTree>
    <p:extLst>
      <p:ext uri="{BB962C8B-B14F-4D97-AF65-F5344CB8AC3E}">
        <p14:creationId xmlns:p14="http://schemas.microsoft.com/office/powerpoint/2010/main" val="1631833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3000375" y="5301208"/>
            <a:ext cx="5867400" cy="947192"/>
          </a:xfrm>
        </p:spPr>
        <p:txBody>
          <a:bodyPr/>
          <a:lstStyle/>
          <a:p>
            <a:pPr algn="ctr"/>
            <a:r>
              <a:rPr lang="en-US" sz="2500" dirty="0">
                <a:solidFill>
                  <a:schemeClr val="accent3"/>
                </a:solidFill>
              </a:rPr>
              <a:t>1. The concept of communication. Communication Process</a:t>
            </a:r>
            <a:endParaRPr lang="ru-RU" sz="2500" dirty="0">
              <a:solidFill>
                <a:schemeClr val="accent3"/>
              </a:solidFill>
            </a:endParaRPr>
          </a:p>
        </p:txBody>
      </p:sp>
      <p:graphicFrame>
        <p:nvGraphicFramePr>
          <p:cNvPr id="7" name="Объект 6"/>
          <p:cNvGraphicFramePr>
            <a:graphicFrameLocks noGrp="1"/>
          </p:cNvGraphicFramePr>
          <p:nvPr>
            <p:ph type="pic" idx="1"/>
            <p:extLst>
              <p:ext uri="{D42A27DB-BD31-4B8C-83A1-F6EECF244321}">
                <p14:modId xmlns:p14="http://schemas.microsoft.com/office/powerpoint/2010/main" val="4064290152"/>
              </p:ext>
            </p:extLst>
          </p:nvPr>
        </p:nvGraphicFramePr>
        <p:xfrm>
          <a:off x="3000375" y="1196752"/>
          <a:ext cx="5867400" cy="3680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Текст 3"/>
          <p:cNvSpPr>
            <a:spLocks noGrp="1"/>
          </p:cNvSpPr>
          <p:nvPr>
            <p:ph type="body" sz="half" idx="2"/>
          </p:nvPr>
        </p:nvSpPr>
        <p:spPr>
          <a:xfrm>
            <a:off x="251520" y="990600"/>
            <a:ext cx="2567880" cy="5257800"/>
          </a:xfrm>
        </p:spPr>
        <p:txBody>
          <a:bodyPr/>
          <a:lstStyle/>
          <a:p>
            <a:pPr algn="ctr"/>
            <a:endParaRPr lang="ru-RU" sz="2500" dirty="0"/>
          </a:p>
          <a:p>
            <a:pPr algn="ctr"/>
            <a:endParaRPr lang="ru-RU" sz="2500" dirty="0"/>
          </a:p>
          <a:p>
            <a:pPr algn="ctr"/>
            <a:endParaRPr lang="ru-RU" sz="2500" dirty="0"/>
          </a:p>
          <a:p>
            <a:pPr algn="ctr"/>
            <a:r>
              <a:rPr lang="en-US" sz="2500" dirty="0"/>
              <a:t>Aristotle model</a:t>
            </a:r>
            <a:endParaRPr lang="ru-RU" dirty="0"/>
          </a:p>
        </p:txBody>
      </p:sp>
    </p:spTree>
    <p:extLst>
      <p:ext uri="{BB962C8B-B14F-4D97-AF65-F5344CB8AC3E}">
        <p14:creationId xmlns:p14="http://schemas.microsoft.com/office/powerpoint/2010/main" val="3899940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3000375" y="5301208"/>
            <a:ext cx="5867400" cy="947192"/>
          </a:xfrm>
        </p:spPr>
        <p:txBody>
          <a:bodyPr/>
          <a:lstStyle/>
          <a:p>
            <a:pPr algn="ctr"/>
            <a:r>
              <a:rPr lang="ru-RU" sz="2500" dirty="0">
                <a:solidFill>
                  <a:schemeClr val="accent3"/>
                </a:solidFill>
              </a:rPr>
              <a:t>1. Понятие коммуникации. Коммуникационный процесс</a:t>
            </a:r>
          </a:p>
        </p:txBody>
      </p:sp>
      <p:sp>
        <p:nvSpPr>
          <p:cNvPr id="4" name="Текст 3"/>
          <p:cNvSpPr>
            <a:spLocks noGrp="1"/>
          </p:cNvSpPr>
          <p:nvPr>
            <p:ph type="body" sz="half" idx="2"/>
          </p:nvPr>
        </p:nvSpPr>
        <p:spPr>
          <a:xfrm>
            <a:off x="251520" y="990600"/>
            <a:ext cx="2567880" cy="5257800"/>
          </a:xfrm>
        </p:spPr>
        <p:txBody>
          <a:bodyPr/>
          <a:lstStyle/>
          <a:p>
            <a:pPr algn="ctr"/>
            <a:endParaRPr lang="ru-RU" sz="2500" dirty="0"/>
          </a:p>
          <a:p>
            <a:pPr algn="ctr"/>
            <a:endParaRPr lang="ru-RU" sz="2500" dirty="0"/>
          </a:p>
          <a:p>
            <a:pPr algn="ctr"/>
            <a:endParaRPr lang="ru-RU" sz="2500" dirty="0"/>
          </a:p>
          <a:p>
            <a:pPr algn="ctr"/>
            <a:r>
              <a:rPr lang="ru-RU" sz="2500" dirty="0"/>
              <a:t>Модель </a:t>
            </a:r>
            <a:r>
              <a:rPr lang="ru-RU" sz="2500" dirty="0" err="1"/>
              <a:t>Лассуэла</a:t>
            </a:r>
            <a:endParaRPr lang="ru-RU" sz="2500" dirty="0"/>
          </a:p>
          <a:p>
            <a:endParaRPr lang="ru-RU" dirty="0"/>
          </a:p>
        </p:txBody>
      </p:sp>
      <p:graphicFrame>
        <p:nvGraphicFramePr>
          <p:cNvPr id="6" name="Схема 5"/>
          <p:cNvGraphicFramePr/>
          <p:nvPr>
            <p:extLst>
              <p:ext uri="{D42A27DB-BD31-4B8C-83A1-F6EECF244321}">
                <p14:modId xmlns:p14="http://schemas.microsoft.com/office/powerpoint/2010/main" val="2166502016"/>
              </p:ext>
            </p:extLst>
          </p:nvPr>
        </p:nvGraphicFramePr>
        <p:xfrm>
          <a:off x="2987824" y="692696"/>
          <a:ext cx="5867400"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1215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2118F4-9A47-4581-B8F5-C9F0C3A4B840}"/>
              </a:ext>
            </a:extLst>
          </p:cNvPr>
          <p:cNvSpPr>
            <a:spLocks noGrp="1"/>
          </p:cNvSpPr>
          <p:nvPr>
            <p:ph type="title"/>
          </p:nvPr>
        </p:nvSpPr>
        <p:spPr/>
        <p:txBody>
          <a:bodyPr/>
          <a:lstStyle/>
          <a:p>
            <a:pPr algn="ctr"/>
            <a:r>
              <a:rPr lang="en-US" sz="3200" dirty="0" err="1"/>
              <a:t>Lassuel</a:t>
            </a:r>
            <a:r>
              <a:rPr lang="en-US" sz="3200" dirty="0"/>
              <a:t> model</a:t>
            </a:r>
            <a:endParaRPr lang="ru-RU" sz="3200" dirty="0"/>
          </a:p>
        </p:txBody>
      </p:sp>
      <p:sp>
        <p:nvSpPr>
          <p:cNvPr id="3" name="Рисунок 2">
            <a:extLst>
              <a:ext uri="{FF2B5EF4-FFF2-40B4-BE49-F238E27FC236}">
                <a16:creationId xmlns:a16="http://schemas.microsoft.com/office/drawing/2014/main" id="{12EE3EC9-4A95-43EB-89C2-9F81C55F8DAD}"/>
              </a:ext>
            </a:extLst>
          </p:cNvPr>
          <p:cNvSpPr>
            <a:spLocks noGrp="1"/>
          </p:cNvSpPr>
          <p:nvPr>
            <p:ph type="pic" idx="1"/>
          </p:nvPr>
        </p:nvSpPr>
        <p:spPr/>
      </p:sp>
      <p:sp>
        <p:nvSpPr>
          <p:cNvPr id="4" name="Текст 3">
            <a:extLst>
              <a:ext uri="{FF2B5EF4-FFF2-40B4-BE49-F238E27FC236}">
                <a16:creationId xmlns:a16="http://schemas.microsoft.com/office/drawing/2014/main" id="{D15DC68D-3F42-43CD-BB9D-6773E9CE972B}"/>
              </a:ext>
            </a:extLst>
          </p:cNvPr>
          <p:cNvSpPr>
            <a:spLocks noGrp="1"/>
          </p:cNvSpPr>
          <p:nvPr>
            <p:ph type="body" sz="half" idx="2"/>
          </p:nvPr>
        </p:nvSpPr>
        <p:spPr>
          <a:xfrm>
            <a:off x="276225" y="990600"/>
            <a:ext cx="2543175" cy="5257800"/>
          </a:xfrm>
        </p:spPr>
        <p:txBody>
          <a:bodyPr/>
          <a:lstStyle/>
          <a:p>
            <a:endParaRPr lang="ru-RU" dirty="0"/>
          </a:p>
        </p:txBody>
      </p:sp>
      <p:pic>
        <p:nvPicPr>
          <p:cNvPr id="1026" name="Picture 2">
            <a:extLst>
              <a:ext uri="{FF2B5EF4-FFF2-40B4-BE49-F238E27FC236}">
                <a16:creationId xmlns:a16="http://schemas.microsoft.com/office/drawing/2014/main" id="{8892B212-F333-483F-84A9-F7EF12B9EF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939" y="1128284"/>
            <a:ext cx="8854057" cy="3020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536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3000375" y="5301208"/>
            <a:ext cx="5867400" cy="947192"/>
          </a:xfrm>
        </p:spPr>
        <p:txBody>
          <a:bodyPr/>
          <a:lstStyle/>
          <a:p>
            <a:pPr algn="ctr"/>
            <a:r>
              <a:rPr lang="ru-RU" sz="2500" dirty="0">
                <a:solidFill>
                  <a:schemeClr val="accent3"/>
                </a:solidFill>
              </a:rPr>
              <a:t>1. Понятие коммуникации. Коммуникационный процесс</a:t>
            </a:r>
          </a:p>
        </p:txBody>
      </p:sp>
      <p:graphicFrame>
        <p:nvGraphicFramePr>
          <p:cNvPr id="7" name="Объект 6"/>
          <p:cNvGraphicFramePr>
            <a:graphicFrameLocks noGrp="1"/>
          </p:cNvGraphicFramePr>
          <p:nvPr>
            <p:ph type="pic" idx="1"/>
            <p:extLst>
              <p:ext uri="{D42A27DB-BD31-4B8C-83A1-F6EECF244321}">
                <p14:modId xmlns:p14="http://schemas.microsoft.com/office/powerpoint/2010/main" val="3254795134"/>
              </p:ext>
            </p:extLst>
          </p:nvPr>
        </p:nvGraphicFramePr>
        <p:xfrm>
          <a:off x="3000375" y="609600"/>
          <a:ext cx="58674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Текст 3"/>
          <p:cNvSpPr>
            <a:spLocks noGrp="1"/>
          </p:cNvSpPr>
          <p:nvPr>
            <p:ph type="body" sz="half" idx="2"/>
          </p:nvPr>
        </p:nvSpPr>
        <p:spPr>
          <a:xfrm>
            <a:off x="251520" y="990600"/>
            <a:ext cx="2567880" cy="5257800"/>
          </a:xfrm>
        </p:spPr>
        <p:txBody>
          <a:bodyPr/>
          <a:lstStyle/>
          <a:p>
            <a:pPr algn="ctr"/>
            <a:endParaRPr lang="ru-RU" sz="2500" dirty="0"/>
          </a:p>
          <a:p>
            <a:pPr algn="ctr"/>
            <a:endParaRPr lang="ru-RU" sz="2500" dirty="0"/>
          </a:p>
          <a:p>
            <a:pPr algn="ctr"/>
            <a:endParaRPr lang="ru-RU" sz="2500" dirty="0"/>
          </a:p>
          <a:p>
            <a:pPr algn="ctr"/>
            <a:r>
              <a:rPr lang="ru-RU" sz="2500" dirty="0"/>
              <a:t>Универсальная модель коммуникации</a:t>
            </a:r>
          </a:p>
          <a:p>
            <a:endParaRPr lang="ru-RU" dirty="0"/>
          </a:p>
        </p:txBody>
      </p:sp>
    </p:spTree>
    <p:extLst>
      <p:ext uri="{BB962C8B-B14F-4D97-AF65-F5344CB8AC3E}">
        <p14:creationId xmlns:p14="http://schemas.microsoft.com/office/powerpoint/2010/main" val="3981336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5F05FC-00C4-43B8-A2FF-60096C2A5AF5}"/>
              </a:ext>
            </a:extLst>
          </p:cNvPr>
          <p:cNvSpPr>
            <a:spLocks noGrp="1"/>
          </p:cNvSpPr>
          <p:nvPr>
            <p:ph type="title"/>
          </p:nvPr>
        </p:nvSpPr>
        <p:spPr/>
        <p:txBody>
          <a:bodyPr/>
          <a:lstStyle/>
          <a:p>
            <a:r>
              <a:rPr lang="en-US" dirty="0"/>
              <a:t>2. Shannon-Weaver model</a:t>
            </a:r>
            <a:endParaRPr lang="ru-RU" dirty="0"/>
          </a:p>
        </p:txBody>
      </p:sp>
      <p:sp>
        <p:nvSpPr>
          <p:cNvPr id="3" name="Рисунок 2">
            <a:extLst>
              <a:ext uri="{FF2B5EF4-FFF2-40B4-BE49-F238E27FC236}">
                <a16:creationId xmlns:a16="http://schemas.microsoft.com/office/drawing/2014/main" id="{E7FF362D-A1CD-4B4D-9605-F5C00CE85408}"/>
              </a:ext>
            </a:extLst>
          </p:cNvPr>
          <p:cNvSpPr>
            <a:spLocks noGrp="1"/>
          </p:cNvSpPr>
          <p:nvPr>
            <p:ph type="pic" idx="1"/>
          </p:nvPr>
        </p:nvSpPr>
        <p:spPr/>
      </p:sp>
      <p:sp>
        <p:nvSpPr>
          <p:cNvPr id="4" name="Текст 3">
            <a:extLst>
              <a:ext uri="{FF2B5EF4-FFF2-40B4-BE49-F238E27FC236}">
                <a16:creationId xmlns:a16="http://schemas.microsoft.com/office/drawing/2014/main" id="{AE34C966-35F6-45A7-BF6F-79D1D4FAE130}"/>
              </a:ext>
            </a:extLst>
          </p:cNvPr>
          <p:cNvSpPr>
            <a:spLocks noGrp="1"/>
          </p:cNvSpPr>
          <p:nvPr>
            <p:ph type="body" sz="half" idx="2"/>
          </p:nvPr>
        </p:nvSpPr>
        <p:spPr/>
        <p:txBody>
          <a:bodyPr/>
          <a:lstStyle/>
          <a:p>
            <a:endParaRPr lang="ru-RU"/>
          </a:p>
        </p:txBody>
      </p:sp>
      <p:sp>
        <p:nvSpPr>
          <p:cNvPr id="6" name="Прямоугольник 5">
            <a:extLst>
              <a:ext uri="{FF2B5EF4-FFF2-40B4-BE49-F238E27FC236}">
                <a16:creationId xmlns:a16="http://schemas.microsoft.com/office/drawing/2014/main" id="{16ADA44B-CC30-4852-8949-1BF86110A254}"/>
              </a:ext>
            </a:extLst>
          </p:cNvPr>
          <p:cNvSpPr/>
          <p:nvPr/>
        </p:nvSpPr>
        <p:spPr>
          <a:xfrm>
            <a:off x="3000375" y="1058028"/>
            <a:ext cx="5867400" cy="3785652"/>
          </a:xfrm>
          <a:prstGeom prst="rect">
            <a:avLst/>
          </a:prstGeom>
        </p:spPr>
        <p:txBody>
          <a:bodyPr wrap="square">
            <a:spAutoFit/>
          </a:bodyPr>
          <a:lstStyle/>
          <a:p>
            <a:pPr algn="just"/>
            <a:r>
              <a:rPr lang="en-US" sz="2400" b="1" dirty="0"/>
              <a:t>Shannon–Weaver model</a:t>
            </a:r>
          </a:p>
          <a:p>
            <a:pPr algn="just"/>
            <a:r>
              <a:rPr lang="en-US" sz="2400" dirty="0"/>
              <a:t>The Shannon–Weaver model of communication has been called the "mother of all models." Social Scientists use the term to refer to an integrated model of the concepts of information source, message, transmitter, signal, channel, noise, receiver, information destination, probability of error, encoding, decoding, information rate.</a:t>
            </a:r>
            <a:endParaRPr lang="ru-RU" sz="2400" dirty="0"/>
          </a:p>
        </p:txBody>
      </p:sp>
    </p:spTree>
    <p:extLst>
      <p:ext uri="{BB962C8B-B14F-4D97-AF65-F5344CB8AC3E}">
        <p14:creationId xmlns:p14="http://schemas.microsoft.com/office/powerpoint/2010/main" val="3333864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3000375" y="5805264"/>
            <a:ext cx="5867400" cy="576064"/>
          </a:xfrm>
        </p:spPr>
        <p:txBody>
          <a:bodyPr/>
          <a:lstStyle/>
          <a:p>
            <a:pPr algn="ctr"/>
            <a:r>
              <a:rPr lang="en-US" sz="2500" dirty="0">
                <a:solidFill>
                  <a:schemeClr val="accent3"/>
                </a:solidFill>
              </a:rPr>
              <a:t>2. Shannon-Weaver model</a:t>
            </a:r>
            <a:endParaRPr lang="ru-RU" sz="2500" dirty="0">
              <a:solidFill>
                <a:schemeClr val="accent3"/>
              </a:solidFill>
            </a:endParaRPr>
          </a:p>
        </p:txBody>
      </p:sp>
      <p:sp>
        <p:nvSpPr>
          <p:cNvPr id="4" name="Текст 3"/>
          <p:cNvSpPr>
            <a:spLocks noGrp="1"/>
          </p:cNvSpPr>
          <p:nvPr>
            <p:ph type="body" sz="half" idx="2"/>
          </p:nvPr>
        </p:nvSpPr>
        <p:spPr>
          <a:xfrm>
            <a:off x="251520" y="990600"/>
            <a:ext cx="2567880" cy="5257800"/>
          </a:xfrm>
        </p:spPr>
        <p:txBody>
          <a:bodyPr/>
          <a:lstStyle/>
          <a:p>
            <a:pPr algn="ctr"/>
            <a:endParaRPr lang="ru-RU" sz="2800" dirty="0"/>
          </a:p>
          <a:p>
            <a:pPr algn="ctr"/>
            <a:r>
              <a:rPr lang="en-US" sz="2800" dirty="0"/>
              <a:t>The model includes five elements located in a linear sequence</a:t>
            </a:r>
            <a:endParaRPr lang="ru-RU" dirty="0"/>
          </a:p>
        </p:txBody>
      </p:sp>
      <p:pic>
        <p:nvPicPr>
          <p:cNvPr id="10" name="Рисунок 9" descr="http://thelib.ru/books/00/10/44/00104413/pic_75.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620688"/>
            <a:ext cx="5184576" cy="5184575"/>
          </a:xfrm>
          <a:prstGeom prst="rect">
            <a:avLst/>
          </a:prstGeom>
          <a:noFill/>
          <a:ln>
            <a:noFill/>
          </a:ln>
        </p:spPr>
      </p:pic>
    </p:spTree>
    <p:extLst>
      <p:ext uri="{BB962C8B-B14F-4D97-AF65-F5344CB8AC3E}">
        <p14:creationId xmlns:p14="http://schemas.microsoft.com/office/powerpoint/2010/main" val="281102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500063" y="2743200"/>
            <a:ext cx="8143875" cy="3471863"/>
          </a:xfrm>
        </p:spPr>
        <p:txBody>
          <a:bodyPr/>
          <a:lstStyle/>
          <a:p>
            <a:pPr marL="342900" indent="-342900" algn="l">
              <a:buFont typeface="Wingdings 2" pitchFamily="18" charset="2"/>
              <a:buAutoNum type="arabicPeriod"/>
              <a:defRPr/>
            </a:pPr>
            <a:r>
              <a:rPr lang="ru-RU" sz="3000" dirty="0"/>
              <a:t>Понятие коммуникации. Коммуникационный процесс</a:t>
            </a:r>
          </a:p>
          <a:p>
            <a:pPr marL="342900" indent="-342900" algn="l">
              <a:buFont typeface="Wingdings 2" pitchFamily="18" charset="2"/>
              <a:buAutoNum type="arabicPeriod"/>
              <a:defRPr/>
            </a:pPr>
            <a:r>
              <a:rPr lang="ru-RU" sz="3000" dirty="0"/>
              <a:t>Модель шеннона-</a:t>
            </a:r>
            <a:r>
              <a:rPr lang="ru-RU" sz="3000" dirty="0" err="1"/>
              <a:t>уивера</a:t>
            </a:r>
            <a:endParaRPr lang="ru-RU" sz="3000" dirty="0"/>
          </a:p>
          <a:p>
            <a:pPr marL="342900" indent="-342900" algn="l">
              <a:buFont typeface="Wingdings 2" pitchFamily="18" charset="2"/>
              <a:buAutoNum type="arabicPeriod"/>
              <a:defRPr/>
            </a:pPr>
            <a:r>
              <a:rPr lang="ru-RU" sz="3000" dirty="0"/>
              <a:t>Основные элементы коммуникационного процесса</a:t>
            </a:r>
          </a:p>
        </p:txBody>
      </p:sp>
      <p:sp>
        <p:nvSpPr>
          <p:cNvPr id="13315" name="Заголовок 2"/>
          <p:cNvSpPr>
            <a:spLocks noGrp="1"/>
          </p:cNvSpPr>
          <p:nvPr>
            <p:ph type="title"/>
          </p:nvPr>
        </p:nvSpPr>
        <p:spPr/>
        <p:txBody>
          <a:bodyPr/>
          <a:lstStyle/>
          <a:p>
            <a:r>
              <a:rPr lang="ru-RU" sz="6000" dirty="0"/>
              <a:t>Вопросы темы:</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3000375" y="5805264"/>
            <a:ext cx="5867400" cy="576064"/>
          </a:xfrm>
        </p:spPr>
        <p:txBody>
          <a:bodyPr/>
          <a:lstStyle/>
          <a:p>
            <a:pPr algn="ctr"/>
            <a:r>
              <a:rPr lang="en-US" sz="2500" dirty="0">
                <a:solidFill>
                  <a:schemeClr val="accent3"/>
                </a:solidFill>
              </a:rPr>
              <a:t>2. Shannon-Weaver model</a:t>
            </a:r>
            <a:endParaRPr lang="ru-RU" sz="2500" dirty="0">
              <a:solidFill>
                <a:schemeClr val="accent3"/>
              </a:solidFill>
            </a:endParaRPr>
          </a:p>
        </p:txBody>
      </p:sp>
      <p:sp>
        <p:nvSpPr>
          <p:cNvPr id="4" name="Текст 3"/>
          <p:cNvSpPr>
            <a:spLocks noGrp="1"/>
          </p:cNvSpPr>
          <p:nvPr>
            <p:ph type="body" sz="half" idx="2"/>
          </p:nvPr>
        </p:nvSpPr>
        <p:spPr>
          <a:xfrm>
            <a:off x="251520" y="990600"/>
            <a:ext cx="2567880" cy="5257800"/>
          </a:xfrm>
        </p:spPr>
        <p:txBody>
          <a:bodyPr/>
          <a:lstStyle/>
          <a:p>
            <a:pPr algn="ctr"/>
            <a:endParaRPr lang="ru-RU" sz="2800" dirty="0"/>
          </a:p>
          <a:p>
            <a:pPr algn="ctr"/>
            <a:r>
              <a:rPr lang="en-US" sz="2800" dirty="0"/>
              <a:t>The model includes five elements located in a linear sequence</a:t>
            </a:r>
            <a:endParaRPr lang="ru-RU" dirty="0"/>
          </a:p>
        </p:txBody>
      </p:sp>
      <p:pic>
        <p:nvPicPr>
          <p:cNvPr id="3074" name="Picture 2">
            <a:extLst>
              <a:ext uri="{FF2B5EF4-FFF2-40B4-BE49-F238E27FC236}">
                <a16:creationId xmlns:a16="http://schemas.microsoft.com/office/drawing/2014/main" id="{38A25237-5A73-486E-A95D-7D83B17359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4979" y="1700808"/>
            <a:ext cx="5538192" cy="2769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096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3000375" y="5805264"/>
            <a:ext cx="5867400" cy="576064"/>
          </a:xfrm>
        </p:spPr>
        <p:txBody>
          <a:bodyPr/>
          <a:lstStyle/>
          <a:p>
            <a:pPr algn="ctr"/>
            <a:r>
              <a:rPr lang="en-US" sz="2500" dirty="0">
                <a:solidFill>
                  <a:schemeClr val="accent3"/>
                </a:solidFill>
              </a:rPr>
              <a:t>2. Shannon-Weaver model</a:t>
            </a:r>
            <a:endParaRPr lang="ru-RU" sz="2500" dirty="0">
              <a:solidFill>
                <a:schemeClr val="accent3"/>
              </a:solidFill>
            </a:endParaRPr>
          </a:p>
        </p:txBody>
      </p:sp>
      <p:sp>
        <p:nvSpPr>
          <p:cNvPr id="4" name="Текст 3"/>
          <p:cNvSpPr>
            <a:spLocks noGrp="1"/>
          </p:cNvSpPr>
          <p:nvPr>
            <p:ph type="body" sz="half" idx="2"/>
          </p:nvPr>
        </p:nvSpPr>
        <p:spPr>
          <a:xfrm>
            <a:off x="251520" y="990600"/>
            <a:ext cx="2567880" cy="5257800"/>
          </a:xfrm>
        </p:spPr>
        <p:txBody>
          <a:bodyPr/>
          <a:lstStyle/>
          <a:p>
            <a:pPr algn="ctr"/>
            <a:endParaRPr lang="ru-RU" sz="2800" dirty="0"/>
          </a:p>
          <a:p>
            <a:pPr algn="ctr"/>
            <a:r>
              <a:rPr lang="en-US" sz="2800" dirty="0"/>
              <a:t>The model includes five elements located in a linear sequence</a:t>
            </a:r>
            <a:endParaRPr lang="ru-RU" dirty="0"/>
          </a:p>
        </p:txBody>
      </p:sp>
      <p:pic>
        <p:nvPicPr>
          <p:cNvPr id="2050" name="Picture 2">
            <a:extLst>
              <a:ext uri="{FF2B5EF4-FFF2-40B4-BE49-F238E27FC236}">
                <a16:creationId xmlns:a16="http://schemas.microsoft.com/office/drawing/2014/main" id="{01DF951F-09DF-434C-9BCB-FB3176FB62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9654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en-US" sz="3500" dirty="0"/>
              <a:t>3. Main elements of the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pPr algn="just" eaLnBrk="1" hangingPunct="1"/>
            <a:r>
              <a:rPr lang="en-US" sz="2800" b="1" dirty="0"/>
              <a:t>The source - </a:t>
            </a:r>
            <a:r>
              <a:rPr lang="en-US" sz="2800" dirty="0"/>
              <a:t>(sender of the message) is individual individuals, groups of people, and public institutions.</a:t>
            </a:r>
          </a:p>
          <a:p>
            <a:pPr algn="just" eaLnBrk="1" hangingPunct="1"/>
            <a:endParaRPr lang="en-US" sz="2800" dirty="0"/>
          </a:p>
          <a:p>
            <a:pPr algn="just" eaLnBrk="1" hangingPunct="1"/>
            <a:r>
              <a:rPr lang="en-US" sz="2800" dirty="0"/>
              <a:t>The source is the initiator of the communication process, which begins then. When the sender needs to create and send a message.</a:t>
            </a:r>
            <a:endParaRPr lang="ru-RU" sz="3200" dirty="0"/>
          </a:p>
        </p:txBody>
      </p:sp>
    </p:spTree>
    <p:extLst>
      <p:ext uri="{BB962C8B-B14F-4D97-AF65-F5344CB8AC3E}">
        <p14:creationId xmlns:p14="http://schemas.microsoft.com/office/powerpoint/2010/main" val="1143930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en-US" sz="3500" dirty="0"/>
              <a:t>3. Main elements of the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pPr eaLnBrk="1" hangingPunct="1"/>
            <a:r>
              <a:rPr lang="en-US" sz="2500" b="1" dirty="0"/>
              <a:t>Coding and Decoding</a:t>
            </a:r>
          </a:p>
          <a:p>
            <a:pPr eaLnBrk="1" hangingPunct="1"/>
            <a:r>
              <a:rPr lang="en-US" sz="2500" dirty="0"/>
              <a:t>The purpose of the coding is to bring the intention (idea) of the sender to the recipient; providing such interpretation of the message by the recipient that is adequate to the sender's intention.</a:t>
            </a:r>
          </a:p>
          <a:p>
            <a:pPr eaLnBrk="1" hangingPunct="1"/>
            <a:r>
              <a:rPr lang="en-US" sz="2500" dirty="0"/>
              <a:t>A code system is used - characters and characters that are equally interpreted on both sides.</a:t>
            </a:r>
          </a:p>
          <a:p>
            <a:pPr eaLnBrk="1" hangingPunct="1"/>
            <a:r>
              <a:rPr lang="en-US" sz="2500" dirty="0"/>
              <a:t>Decoding - Reverse Process</a:t>
            </a:r>
          </a:p>
          <a:p>
            <a:pPr eaLnBrk="1" hangingPunct="1"/>
            <a:r>
              <a:rPr lang="en-US" sz="2500" dirty="0"/>
              <a:t>a) the process of giving a certain meaning to the received signals</a:t>
            </a:r>
          </a:p>
          <a:p>
            <a:pPr eaLnBrk="1" hangingPunct="1"/>
            <a:r>
              <a:rPr lang="en-US" sz="2500" dirty="0"/>
              <a:t>b) the process of identifying the original intent</a:t>
            </a:r>
            <a:endParaRPr lang="ru-RU" sz="2500" dirty="0"/>
          </a:p>
        </p:txBody>
      </p:sp>
    </p:spTree>
    <p:extLst>
      <p:ext uri="{BB962C8B-B14F-4D97-AF65-F5344CB8AC3E}">
        <p14:creationId xmlns:p14="http://schemas.microsoft.com/office/powerpoint/2010/main" val="1143930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en-US" sz="3500" dirty="0"/>
              <a:t>3. Main elements of the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pPr eaLnBrk="1" hangingPunct="1"/>
            <a:r>
              <a:rPr lang="en-US" sz="2500" b="1" dirty="0"/>
              <a:t>The message - </a:t>
            </a:r>
            <a:r>
              <a:rPr lang="en-US" sz="2500" dirty="0"/>
              <a:t>is already meaningful and appropriately (using the language and other sign systems) encoded information.</a:t>
            </a:r>
            <a:endParaRPr lang="ru-RU" sz="3000" dirty="0"/>
          </a:p>
        </p:txBody>
      </p:sp>
    </p:spTree>
    <p:extLst>
      <p:ext uri="{BB962C8B-B14F-4D97-AF65-F5344CB8AC3E}">
        <p14:creationId xmlns:p14="http://schemas.microsoft.com/office/powerpoint/2010/main" val="1143930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en-US" sz="3500" dirty="0"/>
              <a:t>3. Main elements of the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r>
              <a:rPr lang="en-US" sz="2400" b="1" dirty="0"/>
              <a:t>A channel</a:t>
            </a:r>
            <a:r>
              <a:rPr lang="ru-RU" sz="2500" b="1" dirty="0"/>
              <a:t> </a:t>
            </a:r>
            <a:r>
              <a:rPr lang="ru-RU" sz="2500" dirty="0"/>
              <a:t>– </a:t>
            </a:r>
            <a:r>
              <a:rPr lang="en-US" sz="2400" dirty="0"/>
              <a:t>is the means by which a message is transmitted from source to recipient.</a:t>
            </a:r>
          </a:p>
          <a:p>
            <a:r>
              <a:rPr lang="en-US" sz="2400" dirty="0"/>
              <a:t>Communication channels are divided:</a:t>
            </a:r>
          </a:p>
          <a:p>
            <a:r>
              <a:rPr lang="en-US" sz="2400" dirty="0"/>
              <a:t>a) mass communication media - press, radio, television, information and advertising agencies</a:t>
            </a:r>
          </a:p>
          <a:p>
            <a:r>
              <a:rPr lang="en-US" sz="2400" dirty="0"/>
              <a:t>b) interpersonal communication - direct personal communication between the source and the recipient</a:t>
            </a:r>
          </a:p>
          <a:p>
            <a:r>
              <a:rPr lang="en-US" sz="2400" dirty="0"/>
              <a:t>Channels can be divided:</a:t>
            </a:r>
          </a:p>
          <a:p>
            <a:r>
              <a:rPr lang="en-US" sz="2400" dirty="0"/>
              <a:t>Natural</a:t>
            </a:r>
          </a:p>
          <a:p>
            <a:r>
              <a:rPr lang="en-US" sz="2400" dirty="0"/>
              <a:t>Artificial (technical)</a:t>
            </a:r>
          </a:p>
          <a:p>
            <a:pPr eaLnBrk="1" hangingPunct="1">
              <a:buFont typeface="Wingdings" pitchFamily="2" charset="2"/>
              <a:buChar char="Ø"/>
            </a:pPr>
            <a:endParaRPr lang="ru-RU" sz="2500" dirty="0"/>
          </a:p>
        </p:txBody>
      </p:sp>
    </p:spTree>
    <p:extLst>
      <p:ext uri="{BB962C8B-B14F-4D97-AF65-F5344CB8AC3E}">
        <p14:creationId xmlns:p14="http://schemas.microsoft.com/office/powerpoint/2010/main" val="1876685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en-US" sz="3500" dirty="0"/>
              <a:t>3. Main elements of the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pPr eaLnBrk="1" hangingPunct="1"/>
            <a:r>
              <a:rPr lang="en-US" sz="2500" b="1" dirty="0"/>
              <a:t>Recipient </a:t>
            </a:r>
            <a:r>
              <a:rPr lang="en-US" sz="2500" dirty="0"/>
              <a:t>- the one (or those) to whom the message is addressed</a:t>
            </a:r>
            <a:endParaRPr lang="ru-RU" sz="3000" dirty="0"/>
          </a:p>
        </p:txBody>
      </p:sp>
    </p:spTree>
    <p:extLst>
      <p:ext uri="{BB962C8B-B14F-4D97-AF65-F5344CB8AC3E}">
        <p14:creationId xmlns:p14="http://schemas.microsoft.com/office/powerpoint/2010/main" val="1310355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en-US" sz="3500" dirty="0"/>
              <a:t>3. Main elements of the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pPr eaLnBrk="1" hangingPunct="1"/>
            <a:r>
              <a:rPr lang="en-US" sz="2500" b="1" dirty="0"/>
              <a:t>Feedback </a:t>
            </a:r>
            <a:r>
              <a:rPr lang="en-US" sz="2500" dirty="0"/>
              <a:t>- recipient response to source message</a:t>
            </a:r>
            <a:endParaRPr lang="ru-RU" sz="3000" dirty="0"/>
          </a:p>
        </p:txBody>
      </p:sp>
    </p:spTree>
    <p:extLst>
      <p:ext uri="{BB962C8B-B14F-4D97-AF65-F5344CB8AC3E}">
        <p14:creationId xmlns:p14="http://schemas.microsoft.com/office/powerpoint/2010/main" val="2114014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301752" y="1524000"/>
            <a:ext cx="8518720" cy="732974"/>
          </a:xfrm>
        </p:spPr>
        <p:txBody>
          <a:bodyPr/>
          <a:lstStyle/>
          <a:p>
            <a:r>
              <a:rPr lang="ru-RU" sz="3500" dirty="0"/>
              <a:t>Коммуникативные барьеры:</a:t>
            </a:r>
          </a:p>
        </p:txBody>
      </p:sp>
      <p:sp>
        <p:nvSpPr>
          <p:cNvPr id="14339" name="Содержимое 2"/>
          <p:cNvSpPr>
            <a:spLocks noGrp="1"/>
          </p:cNvSpPr>
          <p:nvPr>
            <p:ph sz="quarter" idx="2"/>
          </p:nvPr>
        </p:nvSpPr>
        <p:spPr/>
        <p:txBody>
          <a:bodyPr/>
          <a:lstStyle/>
          <a:p>
            <a:pPr marL="0" indent="0" eaLnBrk="1" hangingPunct="1">
              <a:buNone/>
            </a:pPr>
            <a:r>
              <a:rPr lang="ru-RU" sz="3000" dirty="0"/>
              <a:t>1. Барьеры, обусловленные факторами среды</a:t>
            </a:r>
          </a:p>
        </p:txBody>
      </p:sp>
      <p:sp>
        <p:nvSpPr>
          <p:cNvPr id="4" name="Объект 3"/>
          <p:cNvSpPr>
            <a:spLocks noGrp="1"/>
          </p:cNvSpPr>
          <p:nvPr>
            <p:ph sz="quarter" idx="4"/>
          </p:nvPr>
        </p:nvSpPr>
        <p:spPr/>
        <p:txBody>
          <a:bodyPr/>
          <a:lstStyle/>
          <a:p>
            <a:r>
              <a:rPr lang="ru-RU" dirty="0"/>
              <a:t>Акустические помехи</a:t>
            </a:r>
          </a:p>
          <a:p>
            <a:r>
              <a:rPr lang="ru-RU" dirty="0"/>
              <a:t>Отвлекающая окружающая обстановка</a:t>
            </a:r>
          </a:p>
          <a:p>
            <a:r>
              <a:rPr lang="ru-RU" dirty="0"/>
              <a:t>Температурные условия</a:t>
            </a:r>
          </a:p>
          <a:p>
            <a:r>
              <a:rPr lang="ru-RU" dirty="0"/>
              <a:t>Погодные условия</a:t>
            </a:r>
          </a:p>
        </p:txBody>
      </p:sp>
      <p:sp>
        <p:nvSpPr>
          <p:cNvPr id="14338" name="Заголовок 1"/>
          <p:cNvSpPr>
            <a:spLocks noGrp="1"/>
          </p:cNvSpPr>
          <p:nvPr>
            <p:ph type="title"/>
          </p:nvPr>
        </p:nvSpPr>
        <p:spPr>
          <a:xfrm>
            <a:off x="301625" y="332656"/>
            <a:ext cx="8534400" cy="936104"/>
          </a:xfrm>
        </p:spPr>
        <p:txBody>
          <a:bodyPr/>
          <a:lstStyle/>
          <a:p>
            <a:pPr marL="342900" indent="-342900">
              <a:defRPr/>
            </a:pPr>
            <a:r>
              <a:rPr lang="en-US" sz="3500" dirty="0"/>
              <a:t>3. Main elements of the communication process</a:t>
            </a:r>
            <a:endParaRPr lang="ru-RU" sz="3500" dirty="0"/>
          </a:p>
        </p:txBody>
      </p:sp>
    </p:spTree>
    <p:extLst>
      <p:ext uri="{BB962C8B-B14F-4D97-AF65-F5344CB8AC3E}">
        <p14:creationId xmlns:p14="http://schemas.microsoft.com/office/powerpoint/2010/main" val="130747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301752" y="1524000"/>
            <a:ext cx="8518720" cy="732974"/>
          </a:xfrm>
        </p:spPr>
        <p:txBody>
          <a:bodyPr/>
          <a:lstStyle/>
          <a:p>
            <a:r>
              <a:rPr lang="ru-RU" sz="3500" dirty="0"/>
              <a:t>Коммуникативные барьеры:</a:t>
            </a:r>
          </a:p>
        </p:txBody>
      </p:sp>
      <p:sp>
        <p:nvSpPr>
          <p:cNvPr id="14339" name="Содержимое 2"/>
          <p:cNvSpPr>
            <a:spLocks noGrp="1"/>
          </p:cNvSpPr>
          <p:nvPr>
            <p:ph sz="quarter" idx="2"/>
          </p:nvPr>
        </p:nvSpPr>
        <p:spPr/>
        <p:txBody>
          <a:bodyPr/>
          <a:lstStyle/>
          <a:p>
            <a:pPr marL="0" indent="0" eaLnBrk="1" hangingPunct="1">
              <a:buNone/>
            </a:pPr>
            <a:r>
              <a:rPr lang="ru-RU" sz="3000" dirty="0"/>
              <a:t>2. Технические барьеры (шумы)</a:t>
            </a:r>
          </a:p>
        </p:txBody>
      </p:sp>
      <p:sp>
        <p:nvSpPr>
          <p:cNvPr id="4" name="Объект 3"/>
          <p:cNvSpPr>
            <a:spLocks noGrp="1"/>
          </p:cNvSpPr>
          <p:nvPr>
            <p:ph sz="quarter" idx="4"/>
          </p:nvPr>
        </p:nvSpPr>
        <p:spPr/>
        <p:txBody>
          <a:bodyPr/>
          <a:lstStyle/>
          <a:p>
            <a:r>
              <a:rPr lang="ru-RU" dirty="0"/>
              <a:t>Технологические проблемы (щелчки, эхо, перекрестные помехи)</a:t>
            </a:r>
          </a:p>
          <a:p>
            <a:r>
              <a:rPr lang="ru-RU" dirty="0"/>
              <a:t>Человеческий фактор (неправильное использование техники связи)</a:t>
            </a:r>
          </a:p>
        </p:txBody>
      </p:sp>
      <p:sp>
        <p:nvSpPr>
          <p:cNvPr id="14338" name="Заголовок 1"/>
          <p:cNvSpPr>
            <a:spLocks noGrp="1"/>
          </p:cNvSpPr>
          <p:nvPr>
            <p:ph type="title"/>
          </p:nvPr>
        </p:nvSpPr>
        <p:spPr>
          <a:xfrm>
            <a:off x="301625" y="332656"/>
            <a:ext cx="8534400" cy="936104"/>
          </a:xfrm>
        </p:spPr>
        <p:txBody>
          <a:bodyPr/>
          <a:lstStyle/>
          <a:p>
            <a:pPr marL="342900" indent="-342900">
              <a:defRPr/>
            </a:pPr>
            <a:r>
              <a:rPr lang="en-US" sz="3500" dirty="0"/>
              <a:t>3. Main elements of the communication process</a:t>
            </a:r>
            <a:endParaRPr lang="ru-RU" sz="3500" dirty="0"/>
          </a:p>
        </p:txBody>
      </p:sp>
    </p:spTree>
    <p:extLst>
      <p:ext uri="{BB962C8B-B14F-4D97-AF65-F5344CB8AC3E}">
        <p14:creationId xmlns:p14="http://schemas.microsoft.com/office/powerpoint/2010/main" val="4046187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500063" y="2743200"/>
            <a:ext cx="8143875" cy="3471863"/>
          </a:xfrm>
        </p:spPr>
        <p:txBody>
          <a:bodyPr/>
          <a:lstStyle/>
          <a:p>
            <a:pPr marL="342900" indent="-342900" algn="l">
              <a:buFont typeface="Wingdings 2" pitchFamily="18" charset="2"/>
              <a:buAutoNum type="arabicPeriod"/>
              <a:defRPr/>
            </a:pPr>
            <a:r>
              <a:rPr lang="en-US" sz="3000" dirty="0"/>
              <a:t>The concept of communication. Communication Process</a:t>
            </a:r>
          </a:p>
          <a:p>
            <a:pPr marL="342900" indent="-342900" algn="l">
              <a:buFont typeface="Wingdings 2" pitchFamily="18" charset="2"/>
              <a:buAutoNum type="arabicPeriod"/>
              <a:defRPr/>
            </a:pPr>
            <a:r>
              <a:rPr lang="en-US" sz="3000" dirty="0"/>
              <a:t>Shannon weaver model</a:t>
            </a:r>
          </a:p>
          <a:p>
            <a:pPr marL="342900" indent="-342900" algn="l">
              <a:buFont typeface="Wingdings 2" pitchFamily="18" charset="2"/>
              <a:buAutoNum type="arabicPeriod"/>
              <a:defRPr/>
            </a:pPr>
            <a:r>
              <a:rPr lang="en-US" sz="3000" dirty="0"/>
              <a:t>Main elements of the communication process</a:t>
            </a:r>
            <a:endParaRPr lang="ru-RU" sz="3000" dirty="0"/>
          </a:p>
        </p:txBody>
      </p:sp>
      <p:sp>
        <p:nvSpPr>
          <p:cNvPr id="13315" name="Заголовок 2"/>
          <p:cNvSpPr>
            <a:spLocks noGrp="1"/>
          </p:cNvSpPr>
          <p:nvPr>
            <p:ph type="title"/>
          </p:nvPr>
        </p:nvSpPr>
        <p:spPr/>
        <p:txBody>
          <a:bodyPr/>
          <a:lstStyle/>
          <a:p>
            <a:r>
              <a:rPr lang="en-US" sz="6000" dirty="0"/>
              <a:t>Questions of the topic:</a:t>
            </a:r>
            <a:endParaRPr lang="ru-RU" sz="6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301752" y="1524000"/>
            <a:ext cx="8518720" cy="732974"/>
          </a:xfrm>
        </p:spPr>
        <p:txBody>
          <a:bodyPr/>
          <a:lstStyle/>
          <a:p>
            <a:r>
              <a:rPr lang="ru-RU" sz="3500" dirty="0"/>
              <a:t>Коммуникативные барьеры:</a:t>
            </a:r>
          </a:p>
        </p:txBody>
      </p:sp>
      <p:sp>
        <p:nvSpPr>
          <p:cNvPr id="14339" name="Содержимое 2"/>
          <p:cNvSpPr>
            <a:spLocks noGrp="1"/>
          </p:cNvSpPr>
          <p:nvPr>
            <p:ph sz="quarter" idx="2"/>
          </p:nvPr>
        </p:nvSpPr>
        <p:spPr/>
        <p:txBody>
          <a:bodyPr/>
          <a:lstStyle/>
          <a:p>
            <a:pPr marL="0" indent="0" eaLnBrk="1" hangingPunct="1">
              <a:buNone/>
            </a:pPr>
            <a:r>
              <a:rPr lang="ru-RU" sz="3000" dirty="0"/>
              <a:t>3. «Человеческие» барьеры коммуникации</a:t>
            </a:r>
          </a:p>
        </p:txBody>
      </p:sp>
      <p:sp>
        <p:nvSpPr>
          <p:cNvPr id="4" name="Объект 3"/>
          <p:cNvSpPr>
            <a:spLocks noGrp="1"/>
          </p:cNvSpPr>
          <p:nvPr>
            <p:ph sz="quarter" idx="4"/>
          </p:nvPr>
        </p:nvSpPr>
        <p:spPr/>
        <p:txBody>
          <a:bodyPr/>
          <a:lstStyle/>
          <a:p>
            <a:r>
              <a:rPr lang="ru-RU" dirty="0" err="1"/>
              <a:t>Психофизиологи-ческие</a:t>
            </a:r>
            <a:r>
              <a:rPr lang="ru-RU" dirty="0"/>
              <a:t> барьеры</a:t>
            </a:r>
          </a:p>
          <a:p>
            <a:r>
              <a:rPr lang="ru-RU" dirty="0"/>
              <a:t>Социокультурные барьеры</a:t>
            </a:r>
          </a:p>
          <a:p>
            <a:pPr marL="0" indent="0">
              <a:buNone/>
            </a:pPr>
            <a:endParaRPr lang="ru-RU"/>
          </a:p>
          <a:p>
            <a:pPr marL="0" indent="0">
              <a:buNone/>
            </a:pPr>
            <a:endParaRPr lang="ru-RU" dirty="0"/>
          </a:p>
        </p:txBody>
      </p:sp>
      <p:sp>
        <p:nvSpPr>
          <p:cNvPr id="14338" name="Заголовок 1"/>
          <p:cNvSpPr>
            <a:spLocks noGrp="1"/>
          </p:cNvSpPr>
          <p:nvPr>
            <p:ph type="title"/>
          </p:nvPr>
        </p:nvSpPr>
        <p:spPr>
          <a:xfrm>
            <a:off x="301625" y="332656"/>
            <a:ext cx="8534400" cy="936104"/>
          </a:xfrm>
        </p:spPr>
        <p:txBody>
          <a:bodyPr/>
          <a:lstStyle/>
          <a:p>
            <a:pPr marL="342900" indent="-342900">
              <a:defRPr/>
            </a:pPr>
            <a:r>
              <a:rPr lang="en-US" sz="3500" dirty="0"/>
              <a:t>3. Main elements of the communication process</a:t>
            </a:r>
            <a:endParaRPr lang="ru-RU" sz="3500" dirty="0"/>
          </a:p>
        </p:txBody>
      </p:sp>
    </p:spTree>
    <p:extLst>
      <p:ext uri="{BB962C8B-B14F-4D97-AF65-F5344CB8AC3E}">
        <p14:creationId xmlns:p14="http://schemas.microsoft.com/office/powerpoint/2010/main" val="10341463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одзаголовок 6"/>
          <p:cNvSpPr>
            <a:spLocks noGrp="1"/>
          </p:cNvSpPr>
          <p:nvPr>
            <p:ph type="subTitle" idx="1"/>
          </p:nvPr>
        </p:nvSpPr>
        <p:spPr>
          <a:xfrm>
            <a:off x="571500" y="2819400"/>
            <a:ext cx="8001000" cy="2895600"/>
          </a:xfrm>
        </p:spPr>
        <p:txBody>
          <a:bodyPr>
            <a:noAutofit/>
          </a:bodyPr>
          <a:lstStyle/>
          <a:p>
            <a:pPr eaLnBrk="1" fontAlgn="auto" hangingPunct="1">
              <a:spcAft>
                <a:spcPts val="0"/>
              </a:spcAft>
              <a:defRPr/>
            </a:pPr>
            <a:r>
              <a:rPr lang="en-US" sz="3000" dirty="0"/>
              <a:t>Prepare for the seminar:</a:t>
            </a:r>
          </a:p>
          <a:p>
            <a:pPr eaLnBrk="1" fontAlgn="auto" hangingPunct="1">
              <a:spcAft>
                <a:spcPts val="0"/>
              </a:spcAft>
              <a:defRPr/>
            </a:pPr>
            <a:r>
              <a:rPr lang="en-US" sz="3000" dirty="0"/>
              <a:t>Communication Process</a:t>
            </a:r>
          </a:p>
          <a:p>
            <a:pPr eaLnBrk="1" fontAlgn="auto" hangingPunct="1">
              <a:spcAft>
                <a:spcPts val="0"/>
              </a:spcAft>
              <a:defRPr/>
            </a:pPr>
            <a:r>
              <a:rPr lang="ru-RU" sz="3000" dirty="0"/>
              <a:t>1 </a:t>
            </a:r>
            <a:r>
              <a:rPr lang="en-US" sz="3000" dirty="0"/>
              <a:t>Shannon-Weaver model</a:t>
            </a:r>
            <a:endParaRPr lang="ru-RU" sz="3000" dirty="0"/>
          </a:p>
          <a:p>
            <a:pPr eaLnBrk="1" fontAlgn="auto" hangingPunct="1">
              <a:spcAft>
                <a:spcPts val="0"/>
              </a:spcAft>
              <a:defRPr/>
            </a:pPr>
            <a:r>
              <a:rPr lang="ru-RU" sz="3000" cap="none" dirty="0"/>
              <a:t>(</a:t>
            </a:r>
            <a:r>
              <a:rPr lang="en-US" sz="3000" cap="none" dirty="0"/>
              <a:t>your detailed study</a:t>
            </a:r>
            <a:r>
              <a:rPr lang="ru-RU" sz="3000" cap="none" dirty="0"/>
              <a:t>)</a:t>
            </a:r>
          </a:p>
        </p:txBody>
      </p:sp>
      <p:sp>
        <p:nvSpPr>
          <p:cNvPr id="33795" name="Заголовок 5"/>
          <p:cNvSpPr>
            <a:spLocks noGrp="1"/>
          </p:cNvSpPr>
          <p:nvPr>
            <p:ph type="ctrTitle"/>
          </p:nvPr>
        </p:nvSpPr>
        <p:spPr/>
        <p:txBody>
          <a:bodyPr/>
          <a:lstStyle/>
          <a:p>
            <a:pPr eaLnBrk="1" hangingPunct="1"/>
            <a:r>
              <a:rPr lang="en-US" sz="6000" dirty="0"/>
              <a:t>HOMEWORK</a:t>
            </a:r>
            <a:endParaRPr lang="ru-RU" sz="6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одзаголовок 6"/>
          <p:cNvSpPr>
            <a:spLocks noGrp="1"/>
          </p:cNvSpPr>
          <p:nvPr>
            <p:ph type="subTitle" idx="1"/>
          </p:nvPr>
        </p:nvSpPr>
        <p:spPr>
          <a:xfrm>
            <a:off x="251520" y="2564904"/>
            <a:ext cx="8712968" cy="3150096"/>
          </a:xfrm>
        </p:spPr>
        <p:txBody>
          <a:bodyPr>
            <a:noAutofit/>
          </a:bodyPr>
          <a:lstStyle/>
          <a:p>
            <a:pPr eaLnBrk="1" fontAlgn="auto" hangingPunct="1">
              <a:spcAft>
                <a:spcPts val="0"/>
              </a:spcAft>
              <a:defRPr/>
            </a:pPr>
            <a:r>
              <a:rPr lang="en-US" sz="2500" dirty="0"/>
              <a:t>Topics of reports:</a:t>
            </a:r>
          </a:p>
          <a:p>
            <a:pPr algn="just" eaLnBrk="1" fontAlgn="auto" hangingPunct="1">
              <a:spcAft>
                <a:spcPts val="0"/>
              </a:spcAft>
              <a:defRPr/>
            </a:pPr>
            <a:r>
              <a:rPr lang="ru-RU" sz="2200" dirty="0">
                <a:latin typeface="Arial" panose="020B0604020202020204" pitchFamily="34" charset="0"/>
                <a:cs typeface="Arial" panose="020B0604020202020204" pitchFamily="34" charset="0"/>
              </a:rPr>
              <a:t>1 </a:t>
            </a:r>
            <a:r>
              <a:rPr lang="en-US" sz="2200" cap="none" dirty="0">
                <a:latin typeface="Arial" panose="020B0604020202020204" pitchFamily="34" charset="0"/>
                <a:cs typeface="Arial" panose="020B0604020202020204" pitchFamily="34" charset="0"/>
              </a:rPr>
              <a:t>Communication models that describe different communicative processes and models that explain the effects of media exposure</a:t>
            </a:r>
          </a:p>
          <a:p>
            <a:pPr algn="just" eaLnBrk="1" fontAlgn="auto" hangingPunct="1">
              <a:spcAft>
                <a:spcPts val="0"/>
              </a:spcAft>
              <a:defRPr/>
            </a:pPr>
            <a:r>
              <a:rPr lang="ru-RU" sz="2200" cap="none" dirty="0">
                <a:latin typeface="Arial" panose="020B0604020202020204" pitchFamily="34" charset="0"/>
                <a:cs typeface="Arial" panose="020B0604020202020204" pitchFamily="34" charset="0"/>
              </a:rPr>
              <a:t>2 </a:t>
            </a:r>
            <a:r>
              <a:rPr lang="en-US" sz="2200" cap="none" dirty="0">
                <a:latin typeface="Arial" panose="020B0604020202020204" pitchFamily="34" charset="0"/>
                <a:cs typeface="Arial" panose="020B0604020202020204" pitchFamily="34" charset="0"/>
              </a:rPr>
              <a:t>Basic communication systems</a:t>
            </a:r>
          </a:p>
          <a:p>
            <a:pPr algn="just" eaLnBrk="1" fontAlgn="auto" hangingPunct="1">
              <a:spcAft>
                <a:spcPts val="0"/>
              </a:spcAft>
              <a:defRPr/>
            </a:pPr>
            <a:r>
              <a:rPr lang="en-US" sz="2200" cap="none" dirty="0">
                <a:latin typeface="Arial" panose="020B0604020202020204" pitchFamily="34" charset="0"/>
                <a:cs typeface="Arial" panose="020B0604020202020204" pitchFamily="34" charset="0"/>
              </a:rPr>
              <a:t>Communication information (types, characteristics)</a:t>
            </a:r>
          </a:p>
          <a:p>
            <a:pPr algn="just" eaLnBrk="1" fontAlgn="auto" hangingPunct="1">
              <a:spcAft>
                <a:spcPts val="0"/>
              </a:spcAft>
              <a:defRPr/>
            </a:pPr>
            <a:r>
              <a:rPr lang="en-US" sz="2200" cap="none" dirty="0">
                <a:latin typeface="Arial" panose="020B0604020202020204" pitchFamily="34" charset="0"/>
                <a:cs typeface="Arial" panose="020B0604020202020204" pitchFamily="34" charset="0"/>
              </a:rPr>
              <a:t>!!! You must select one topic and make a presentation on the selected question</a:t>
            </a:r>
            <a:endParaRPr lang="ru-RU" sz="2200" cap="none" dirty="0">
              <a:latin typeface="Arial" panose="020B0604020202020204" pitchFamily="34" charset="0"/>
              <a:cs typeface="Arial" panose="020B0604020202020204" pitchFamily="34" charset="0"/>
            </a:endParaRPr>
          </a:p>
        </p:txBody>
      </p:sp>
      <p:sp>
        <p:nvSpPr>
          <p:cNvPr id="33795" name="Заголовок 5"/>
          <p:cNvSpPr>
            <a:spLocks noGrp="1"/>
          </p:cNvSpPr>
          <p:nvPr>
            <p:ph type="ctrTitle"/>
          </p:nvPr>
        </p:nvSpPr>
        <p:spPr>
          <a:xfrm>
            <a:off x="685800" y="404664"/>
            <a:ext cx="7772400" cy="1752600"/>
          </a:xfrm>
        </p:spPr>
        <p:txBody>
          <a:bodyPr/>
          <a:lstStyle/>
          <a:p>
            <a:pPr eaLnBrk="1" hangingPunct="1"/>
            <a:r>
              <a:rPr lang="en-US" sz="6000" dirty="0"/>
              <a:t>HOMEWORK</a:t>
            </a:r>
            <a:endParaRPr lang="ru-RU" sz="6000" dirty="0"/>
          </a:p>
        </p:txBody>
      </p:sp>
    </p:spTree>
    <p:extLst>
      <p:ext uri="{BB962C8B-B14F-4D97-AF65-F5344CB8AC3E}">
        <p14:creationId xmlns:p14="http://schemas.microsoft.com/office/powerpoint/2010/main" val="816960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одзаголовок 6"/>
          <p:cNvSpPr>
            <a:spLocks noGrp="1"/>
          </p:cNvSpPr>
          <p:nvPr>
            <p:ph type="subTitle" idx="1"/>
          </p:nvPr>
        </p:nvSpPr>
        <p:spPr>
          <a:xfrm>
            <a:off x="251520" y="2564904"/>
            <a:ext cx="8496944" cy="3744416"/>
          </a:xfrm>
        </p:spPr>
        <p:txBody>
          <a:bodyPr>
            <a:noAutofit/>
          </a:bodyPr>
          <a:lstStyle/>
          <a:p>
            <a:pPr eaLnBrk="1" fontAlgn="auto" hangingPunct="1">
              <a:spcAft>
                <a:spcPts val="0"/>
              </a:spcAft>
              <a:defRPr/>
            </a:pPr>
            <a:r>
              <a:rPr lang="en-US" sz="2500" dirty="0"/>
              <a:t>Topics of reports:</a:t>
            </a:r>
          </a:p>
          <a:p>
            <a:pPr algn="just" eaLnBrk="1" fontAlgn="auto" hangingPunct="1">
              <a:spcAft>
                <a:spcPts val="0"/>
              </a:spcAft>
              <a:defRPr/>
            </a:pPr>
            <a:r>
              <a:rPr lang="en-US" sz="2400" cap="none" dirty="0"/>
              <a:t>3. Information space. information society (concept and characteristics)</a:t>
            </a:r>
          </a:p>
          <a:p>
            <a:pPr algn="just" eaLnBrk="1" fontAlgn="auto" hangingPunct="1">
              <a:spcAft>
                <a:spcPts val="0"/>
              </a:spcAft>
              <a:defRPr/>
            </a:pPr>
            <a:r>
              <a:rPr lang="en-US" sz="2400" cap="none" dirty="0"/>
              <a:t>4. History of communications theories</a:t>
            </a:r>
          </a:p>
          <a:p>
            <a:pPr algn="just" eaLnBrk="1" fontAlgn="auto" hangingPunct="1">
              <a:spcAft>
                <a:spcPts val="0"/>
              </a:spcAft>
              <a:defRPr/>
            </a:pPr>
            <a:r>
              <a:rPr lang="en-US" sz="2400" cap="none" dirty="0"/>
              <a:t>5. Communications research in CHINA</a:t>
            </a:r>
          </a:p>
          <a:p>
            <a:pPr algn="just" eaLnBrk="1" fontAlgn="auto" hangingPunct="1">
              <a:spcAft>
                <a:spcPts val="0"/>
              </a:spcAft>
              <a:defRPr/>
            </a:pPr>
            <a:r>
              <a:rPr lang="en-US" sz="2400" cap="none" dirty="0"/>
              <a:t>6. How to Create Information</a:t>
            </a:r>
          </a:p>
          <a:p>
            <a:pPr algn="just" eaLnBrk="1" fontAlgn="auto" hangingPunct="1">
              <a:spcAft>
                <a:spcPts val="0"/>
              </a:spcAft>
              <a:defRPr/>
            </a:pPr>
            <a:r>
              <a:rPr lang="en-US" sz="2400" cap="none" dirty="0"/>
              <a:t>7. Define and disclose information activities</a:t>
            </a:r>
          </a:p>
          <a:p>
            <a:pPr eaLnBrk="1" fontAlgn="auto" hangingPunct="1">
              <a:spcAft>
                <a:spcPts val="0"/>
              </a:spcAft>
              <a:defRPr/>
            </a:pPr>
            <a:r>
              <a:rPr lang="en-US" sz="2500" cap="none" dirty="0"/>
              <a:t>!!!You must select one topic and make a presentation on the selected question</a:t>
            </a:r>
          </a:p>
        </p:txBody>
      </p:sp>
      <p:sp>
        <p:nvSpPr>
          <p:cNvPr id="33795" name="Заголовок 5"/>
          <p:cNvSpPr>
            <a:spLocks noGrp="1"/>
          </p:cNvSpPr>
          <p:nvPr>
            <p:ph type="ctrTitle"/>
          </p:nvPr>
        </p:nvSpPr>
        <p:spPr>
          <a:xfrm>
            <a:off x="685800" y="188640"/>
            <a:ext cx="7772400" cy="1752600"/>
          </a:xfrm>
        </p:spPr>
        <p:txBody>
          <a:bodyPr/>
          <a:lstStyle/>
          <a:p>
            <a:pPr eaLnBrk="1" hangingPunct="1"/>
            <a:r>
              <a:rPr lang="en-US" sz="6000" dirty="0"/>
              <a:t>HOMEWORK</a:t>
            </a:r>
            <a:endParaRPr lang="ru-RU" sz="6000" dirty="0"/>
          </a:p>
        </p:txBody>
      </p:sp>
    </p:spTree>
    <p:extLst>
      <p:ext uri="{BB962C8B-B14F-4D97-AF65-F5344CB8AC3E}">
        <p14:creationId xmlns:p14="http://schemas.microsoft.com/office/powerpoint/2010/main" val="2612576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ru-RU" sz="3500" dirty="0"/>
              <a:t>1. </a:t>
            </a:r>
            <a:r>
              <a:rPr lang="en-US" sz="3500" dirty="0"/>
              <a:t>The concept of communication.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pPr algn="just" eaLnBrk="1" hangingPunct="1"/>
            <a:r>
              <a:rPr lang="en-US" sz="3200" b="1" dirty="0"/>
              <a:t>Communication </a:t>
            </a:r>
            <a:r>
              <a:rPr lang="en-US" sz="3200" dirty="0"/>
              <a:t>(lat. </a:t>
            </a:r>
            <a:r>
              <a:rPr lang="en-US" sz="3200" dirty="0" err="1"/>
              <a:t>Communicatio</a:t>
            </a:r>
            <a:r>
              <a:rPr lang="en-US" sz="3200" dirty="0"/>
              <a:t> - message, transmission) - in a broad sense is considered as a process of interaction and methods of communication that allow you to create, transmit and receive various information.</a:t>
            </a:r>
          </a:p>
          <a:p>
            <a:pPr algn="just" eaLnBrk="1" hangingPunct="1"/>
            <a:r>
              <a:rPr lang="en-US" sz="3200" dirty="0"/>
              <a:t>Communication between people is carried out in the form of communication.</a:t>
            </a:r>
          </a:p>
          <a:p>
            <a:pPr algn="just" eaLnBrk="1" hangingPunct="1"/>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ru-RU" sz="3500" dirty="0"/>
              <a:t>1. </a:t>
            </a:r>
            <a:r>
              <a:rPr lang="en-US" sz="3500" dirty="0"/>
              <a:t>The concept of communication. Communication Process</a:t>
            </a:r>
            <a:endParaRPr lang="ru-RU" sz="3500" dirty="0"/>
          </a:p>
        </p:txBody>
      </p:sp>
      <p:sp>
        <p:nvSpPr>
          <p:cNvPr id="14339" name="Содержимое 2"/>
          <p:cNvSpPr>
            <a:spLocks noGrp="1"/>
          </p:cNvSpPr>
          <p:nvPr>
            <p:ph sz="quarter" idx="1"/>
          </p:nvPr>
        </p:nvSpPr>
        <p:spPr>
          <a:xfrm>
            <a:off x="301625" y="1527175"/>
            <a:ext cx="8504238" cy="4572000"/>
          </a:xfrm>
        </p:spPr>
        <p:txBody>
          <a:bodyPr/>
          <a:lstStyle/>
          <a:p>
            <a:pPr eaLnBrk="1" hangingPunct="1"/>
            <a:endParaRPr lang="ru-RU" sz="3000" b="1" dirty="0"/>
          </a:p>
          <a:p>
            <a:pPr algn="just" eaLnBrk="1" hangingPunct="1"/>
            <a:r>
              <a:rPr lang="en-US" sz="3500" b="1" dirty="0"/>
              <a:t>Dialogue </a:t>
            </a:r>
            <a:r>
              <a:rPr lang="en-US" sz="3500" dirty="0"/>
              <a:t>is the process of interaction between people, social groups, communities, in which information, experience, abilities and results of activity are exchanged</a:t>
            </a:r>
            <a:endParaRPr lang="ru-RU" dirty="0"/>
          </a:p>
          <a:p>
            <a:pPr marL="0" indent="0" eaLnBrk="1" hangingPunct="1">
              <a:buNone/>
            </a:pPr>
            <a:endParaRPr lang="ru-RU" dirty="0"/>
          </a:p>
        </p:txBody>
      </p:sp>
    </p:spTree>
    <p:extLst>
      <p:ext uri="{BB962C8B-B14F-4D97-AF65-F5344CB8AC3E}">
        <p14:creationId xmlns:p14="http://schemas.microsoft.com/office/powerpoint/2010/main" val="731450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ru-RU" sz="3500" dirty="0"/>
              <a:t>1</a:t>
            </a:r>
            <a:r>
              <a:rPr lang="en-US" sz="3500" dirty="0"/>
              <a:t>The concept of communication. Communication Process</a:t>
            </a:r>
            <a:endParaRPr lang="ru-RU" sz="3500" dirty="0"/>
          </a:p>
        </p:txBody>
      </p:sp>
      <p:graphicFrame>
        <p:nvGraphicFramePr>
          <p:cNvPr id="8" name="Объект 7"/>
          <p:cNvGraphicFramePr>
            <a:graphicFrameLocks noGrp="1"/>
          </p:cNvGraphicFramePr>
          <p:nvPr>
            <p:ph sz="quarter" idx="1"/>
            <p:extLst>
              <p:ext uri="{D42A27DB-BD31-4B8C-83A1-F6EECF244321}">
                <p14:modId xmlns:p14="http://schemas.microsoft.com/office/powerpoint/2010/main" val="265724470"/>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191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625" y="228600"/>
            <a:ext cx="8534400" cy="968152"/>
          </a:xfrm>
        </p:spPr>
        <p:txBody>
          <a:bodyPr/>
          <a:lstStyle/>
          <a:p>
            <a:pPr marL="342900" indent="-342900">
              <a:defRPr/>
            </a:pPr>
            <a:r>
              <a:rPr lang="ru-RU" sz="3500" dirty="0"/>
              <a:t>1</a:t>
            </a:r>
            <a:r>
              <a:rPr lang="en-US" sz="3500" dirty="0"/>
              <a:t>The concept of communication. Communication Process</a:t>
            </a:r>
            <a:endParaRPr lang="ru-RU" sz="3500" dirty="0"/>
          </a:p>
        </p:txBody>
      </p:sp>
      <p:graphicFrame>
        <p:nvGraphicFramePr>
          <p:cNvPr id="8" name="Объект 7"/>
          <p:cNvGraphicFramePr>
            <a:graphicFrameLocks noGrp="1"/>
          </p:cNvGraphicFramePr>
          <p:nvPr>
            <p:ph sz="quarter" idx="1"/>
            <p:extLst>
              <p:ext uri="{D42A27DB-BD31-4B8C-83A1-F6EECF244321}">
                <p14:modId xmlns:p14="http://schemas.microsoft.com/office/powerpoint/2010/main" val="557674130"/>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2932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752" y="228600"/>
            <a:ext cx="8534400" cy="1040160"/>
          </a:xfrm>
        </p:spPr>
        <p:txBody>
          <a:bodyPr/>
          <a:lstStyle/>
          <a:p>
            <a:pPr marL="342900" indent="-342900">
              <a:defRPr/>
            </a:pPr>
            <a:r>
              <a:rPr lang="ru-RU" sz="3500" dirty="0"/>
              <a:t>1. Понятие коммуникации. Коммуникационный процесс</a:t>
            </a:r>
          </a:p>
        </p:txBody>
      </p:sp>
      <p:sp>
        <p:nvSpPr>
          <p:cNvPr id="14339" name="Содержимое 2"/>
          <p:cNvSpPr>
            <a:spLocks noGrp="1"/>
          </p:cNvSpPr>
          <p:nvPr>
            <p:ph sz="half" idx="1"/>
          </p:nvPr>
        </p:nvSpPr>
        <p:spPr/>
        <p:txBody>
          <a:bodyPr/>
          <a:lstStyle/>
          <a:p>
            <a:pPr marL="0" indent="0" algn="ctr" eaLnBrk="1" hangingPunct="1">
              <a:buNone/>
            </a:pPr>
            <a:endParaRPr lang="ru-RU" sz="3000" b="1" dirty="0"/>
          </a:p>
          <a:p>
            <a:pPr marL="0" indent="0" algn="ctr" eaLnBrk="1" hangingPunct="1">
              <a:buNone/>
            </a:pPr>
            <a:endParaRPr lang="ru-RU" sz="3000" b="1" dirty="0"/>
          </a:p>
          <a:p>
            <a:pPr marL="0" indent="0" algn="ctr" eaLnBrk="1" hangingPunct="1">
              <a:buNone/>
            </a:pPr>
            <a:endParaRPr lang="ru-RU" sz="3000" b="1" dirty="0"/>
          </a:p>
          <a:p>
            <a:pPr marL="0" indent="0" algn="ctr" eaLnBrk="1" hangingPunct="1">
              <a:buNone/>
            </a:pPr>
            <a:r>
              <a:rPr lang="ru-RU" sz="3000" b="1" dirty="0"/>
              <a:t>ЭЛЕМЕНТЫ ОБЩЕНИЯ</a:t>
            </a:r>
          </a:p>
          <a:p>
            <a:pPr eaLnBrk="1" hangingPunct="1"/>
            <a:endParaRPr lang="ru-RU" sz="3000" b="1" dirty="0"/>
          </a:p>
          <a:p>
            <a:pPr eaLnBrk="1" hangingPunct="1"/>
            <a:endParaRPr lang="ru-RU" dirty="0"/>
          </a:p>
          <a:p>
            <a:pPr marL="0" indent="0" eaLnBrk="1" hangingPunct="1">
              <a:buNone/>
            </a:pPr>
            <a:endParaRPr lang="ru-RU" dirty="0"/>
          </a:p>
        </p:txBody>
      </p:sp>
      <p:graphicFrame>
        <p:nvGraphicFramePr>
          <p:cNvPr id="5" name="Объект 4"/>
          <p:cNvGraphicFramePr>
            <a:graphicFrameLocks noGrp="1"/>
          </p:cNvGraphicFramePr>
          <p:nvPr>
            <p:ph sz="half" idx="2"/>
          </p:nvPr>
        </p:nvGraphicFramePr>
        <p:xfrm>
          <a:off x="4800600" y="1371600"/>
          <a:ext cx="4038600" cy="4937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5866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301752" y="228600"/>
            <a:ext cx="8534400" cy="1040160"/>
          </a:xfrm>
        </p:spPr>
        <p:txBody>
          <a:bodyPr/>
          <a:lstStyle/>
          <a:p>
            <a:pPr marL="342900" indent="-342900">
              <a:defRPr/>
            </a:pPr>
            <a:r>
              <a:rPr lang="ru-RU" sz="3500" dirty="0"/>
              <a:t>1. </a:t>
            </a:r>
            <a:r>
              <a:rPr lang="en-US" sz="3500" dirty="0"/>
              <a:t>The concept of communication. Communication Process</a:t>
            </a:r>
            <a:endParaRPr lang="ru-RU" sz="3500" dirty="0"/>
          </a:p>
        </p:txBody>
      </p:sp>
      <p:sp>
        <p:nvSpPr>
          <p:cNvPr id="14339" name="Содержимое 2"/>
          <p:cNvSpPr>
            <a:spLocks noGrp="1"/>
          </p:cNvSpPr>
          <p:nvPr>
            <p:ph sz="half" idx="1"/>
          </p:nvPr>
        </p:nvSpPr>
        <p:spPr/>
        <p:txBody>
          <a:bodyPr/>
          <a:lstStyle/>
          <a:p>
            <a:pPr marL="0" indent="0" algn="ctr" eaLnBrk="1" hangingPunct="1">
              <a:buNone/>
            </a:pPr>
            <a:endParaRPr lang="ru-RU" sz="3000" b="1" dirty="0"/>
          </a:p>
          <a:p>
            <a:pPr marL="0" indent="0" algn="ctr" eaLnBrk="1" hangingPunct="1">
              <a:buNone/>
            </a:pPr>
            <a:endParaRPr lang="ru-RU" sz="3000" b="1" dirty="0"/>
          </a:p>
          <a:p>
            <a:pPr marL="0" indent="0" algn="ctr" eaLnBrk="1" hangingPunct="1">
              <a:buNone/>
            </a:pPr>
            <a:endParaRPr lang="ru-RU" sz="3000" b="1" dirty="0"/>
          </a:p>
          <a:p>
            <a:pPr marL="0" indent="0" algn="ctr" eaLnBrk="1" hangingPunct="1">
              <a:buNone/>
            </a:pPr>
            <a:r>
              <a:rPr lang="en-US" sz="3000" b="1" dirty="0"/>
              <a:t>ELEMENTS OF COMMUNICATION</a:t>
            </a:r>
            <a:endParaRPr lang="ru-RU" sz="3000" b="1" dirty="0"/>
          </a:p>
          <a:p>
            <a:pPr eaLnBrk="1" hangingPunct="1"/>
            <a:endParaRPr lang="ru-RU" dirty="0"/>
          </a:p>
          <a:p>
            <a:pPr marL="0" indent="0" eaLnBrk="1" hangingPunct="1">
              <a:buNone/>
            </a:pPr>
            <a:endParaRPr lang="ru-RU" dirty="0"/>
          </a:p>
        </p:txBody>
      </p:sp>
      <p:graphicFrame>
        <p:nvGraphicFramePr>
          <p:cNvPr id="5" name="Объект 4"/>
          <p:cNvGraphicFramePr>
            <a:graphicFrameLocks noGrp="1"/>
          </p:cNvGraphicFramePr>
          <p:nvPr>
            <p:ph sz="half" idx="2"/>
            <p:extLst>
              <p:ext uri="{D42A27DB-BD31-4B8C-83A1-F6EECF244321}">
                <p14:modId xmlns:p14="http://schemas.microsoft.com/office/powerpoint/2010/main" val="3329538416"/>
              </p:ext>
            </p:extLst>
          </p:nvPr>
        </p:nvGraphicFramePr>
        <p:xfrm>
          <a:off x="4800600" y="1371600"/>
          <a:ext cx="4038600" cy="4937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986423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7615379-98D3-439B-B082-FD099A4808AF}"/>
</file>

<file path=customXml/itemProps2.xml><?xml version="1.0" encoding="utf-8"?>
<ds:datastoreItem xmlns:ds="http://schemas.openxmlformats.org/officeDocument/2006/customXml" ds:itemID="{134E398D-DE01-4D36-83F0-7705640E8CAA}"/>
</file>

<file path=customXml/itemProps3.xml><?xml version="1.0" encoding="utf-8"?>
<ds:datastoreItem xmlns:ds="http://schemas.openxmlformats.org/officeDocument/2006/customXml" ds:itemID="{D1E07149-D999-4387-A640-7E52C8A5FA94}"/>
</file>

<file path=docProps/app.xml><?xml version="1.0" encoding="utf-8"?>
<Properties xmlns="http://schemas.openxmlformats.org/officeDocument/2006/extended-properties" xmlns:vt="http://schemas.openxmlformats.org/officeDocument/2006/docPropsVTypes">
  <Template>Civic</Template>
  <TotalTime>589</TotalTime>
  <Words>1848</Words>
  <Application>Microsoft Office PowerPoint</Application>
  <PresentationFormat>Экран (4:3)</PresentationFormat>
  <Paragraphs>280</Paragraphs>
  <Slides>33</Slides>
  <Notes>21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33</vt:i4>
      </vt:variant>
    </vt:vector>
  </HeadingPairs>
  <TitlesOfParts>
    <vt:vector size="40" baseType="lpstr">
      <vt:lpstr>Arial</vt:lpstr>
      <vt:lpstr>Calibri</vt:lpstr>
      <vt:lpstr>Georgia</vt:lpstr>
      <vt:lpstr>Times New Roman</vt:lpstr>
      <vt:lpstr>Wingdings</vt:lpstr>
      <vt:lpstr>Wingdings 2</vt:lpstr>
      <vt:lpstr>Официальная</vt:lpstr>
      <vt:lpstr>Social and communicative technologies in professional activities</vt:lpstr>
      <vt:lpstr>Вопросы темы:</vt:lpstr>
      <vt:lpstr>Questions of the topic:</vt:lpstr>
      <vt:lpstr>1. The concept of communication. Communication Process</vt:lpstr>
      <vt:lpstr>1. The concept of communication. Communication Process</vt:lpstr>
      <vt:lpstr>1The concept of communication. Communication Process</vt:lpstr>
      <vt:lpstr>1The concept of communication. Communication Process</vt:lpstr>
      <vt:lpstr>1. Понятие коммуникации. Коммуникационный процесс</vt:lpstr>
      <vt:lpstr>1. The concept of communication. Communication Process</vt:lpstr>
      <vt:lpstr>1. The concept of communication. Communication Process</vt:lpstr>
      <vt:lpstr>1. The concept of communication. Communication Process</vt:lpstr>
      <vt:lpstr>1. Понятие коммуникации. Коммуникационный процесс</vt:lpstr>
      <vt:lpstr>1. The concept of communication. Communication Process</vt:lpstr>
      <vt:lpstr>1. The concept of communication. Communication Process</vt:lpstr>
      <vt:lpstr>1. Понятие коммуникации. Коммуникационный процесс</vt:lpstr>
      <vt:lpstr>Lassuel model</vt:lpstr>
      <vt:lpstr>1. Понятие коммуникации. Коммуникационный процесс</vt:lpstr>
      <vt:lpstr>2. Shannon-Weaver model</vt:lpstr>
      <vt:lpstr>2. Shannon-Weaver model</vt:lpstr>
      <vt:lpstr>2. Shannon-Weaver model</vt:lpstr>
      <vt:lpstr>2. Shannon-Weaver model</vt:lpstr>
      <vt:lpstr>3. Main elements of the communication process</vt:lpstr>
      <vt:lpstr>3. Main elements of the communication process</vt:lpstr>
      <vt:lpstr>3. Main elements of the communication process</vt:lpstr>
      <vt:lpstr>3. Main elements of the communication process</vt:lpstr>
      <vt:lpstr>3. Main elements of the communication process</vt:lpstr>
      <vt:lpstr>3. Main elements of the communication process</vt:lpstr>
      <vt:lpstr>3. Main elements of the communication process</vt:lpstr>
      <vt:lpstr>3. Main elements of the communication process</vt:lpstr>
      <vt:lpstr>3. Main elements of the communication process</vt:lpstr>
      <vt:lpstr>HOMEWORK</vt:lpstr>
      <vt:lpstr>HOMEWORK</vt:lpstr>
      <vt:lpstr>HOMEWORK</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СТАТИСТИКА</dc:title>
  <dc:creator>user</dc:creator>
  <cp:lastModifiedBy>User</cp:lastModifiedBy>
  <cp:revision>83</cp:revision>
  <dcterms:created xsi:type="dcterms:W3CDTF">2010-08-09T03:02:08Z</dcterms:created>
  <dcterms:modified xsi:type="dcterms:W3CDTF">2021-02-24T05:36:38Z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